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60" r:id="rId2"/>
    <p:sldId id="471" r:id="rId3"/>
    <p:sldId id="430" r:id="rId4"/>
    <p:sldId id="478" r:id="rId5"/>
    <p:sldId id="479" r:id="rId6"/>
    <p:sldId id="477" r:id="rId7"/>
    <p:sldId id="480" r:id="rId8"/>
    <p:sldId id="481" r:id="rId9"/>
    <p:sldId id="453" r:id="rId10"/>
  </p:sldIdLst>
  <p:sldSz cx="9144000" cy="6858000" type="screen4x3"/>
  <p:notesSz cx="6858000" cy="9296400"/>
  <p:custDataLst>
    <p:tags r:id="rId13"/>
  </p:custDataLst>
  <p:defaultTextStyle>
    <a:defPPr>
      <a:defRPr lang="de-DE"/>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55">
          <p15:clr>
            <a:srgbClr val="A4A3A4"/>
          </p15:clr>
        </p15:guide>
        <p15:guide id="2" orient="horz" pos="2205">
          <p15:clr>
            <a:srgbClr val="A4A3A4"/>
          </p15:clr>
        </p15:guide>
        <p15:guide id="3" orient="horz" pos="935" userDrawn="1">
          <p15:clr>
            <a:srgbClr val="A4A3A4"/>
          </p15:clr>
        </p15:guide>
        <p15:guide id="4" pos="2880">
          <p15:clr>
            <a:srgbClr val="A4A3A4"/>
          </p15:clr>
        </p15:guide>
        <p15:guide id="5" pos="158">
          <p15:clr>
            <a:srgbClr val="A4A3A4"/>
          </p15:clr>
        </p15:guide>
      </p15:sldGuideLst>
    </p:ext>
    <p:ext uri="{2D200454-40CA-4A62-9FC3-DE9A4176ACB9}">
      <p15:notesGuideLst xmlns:p15="http://schemas.microsoft.com/office/powerpoint/2012/main">
        <p15:guide id="1" orient="horz" pos="2928">
          <p15:clr>
            <a:srgbClr val="A4A3A4"/>
          </p15:clr>
        </p15:guide>
        <p15:guide id="2" pos="216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653"/>
    <a:srgbClr val="CC0000"/>
    <a:srgbClr val="FFFFFF"/>
    <a:srgbClr val="F2F2F2"/>
    <a:srgbClr val="000000"/>
    <a:srgbClr val="FFE3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8B0DA1D-E7FB-4493-B2A3-969EF55D34DF}">
  <a:tblStyle styleId="{9506563C-453A-44B8-87F4-84D7D43C5F24}" styleName="Capgemini 1">
    <a:tblBg>
      <a:fill>
        <a:solidFill>
          <a:schemeClr val="lt1"/>
        </a:solidFill>
      </a:fill>
    </a:tblBg>
  </a:tblStyle>
  <a:tblStyle styleId="{98B0DA1D-E7FB-4493-B2A3-969EF55D34DF}" styleName="Capgemini 2">
    <a:tblBg>
      <a:fill>
        <a:solidFill>
          <a:schemeClr val="lt1"/>
        </a:solidFill>
      </a:fill>
    </a:tblBg>
    <a:firstRow>
      <a:tcTxStyle b="on">
        <a:fontRef idx="minor">
          <a:prstClr val="black"/>
        </a:fontRef>
      </a:tcTxStyle>
      <a:tcStyle>
        <a:tcBdr/>
        <a:fill>
          <a:solidFill>
            <a:schemeClr val="accent1"/>
          </a:solidFill>
        </a:fill>
      </a:tcStyle>
    </a:firstRow>
  </a:tblStyle>
  <a:tblStyle styleId="{DE225878-817E-4DB3-9433-6C2FDB511386}" styleName="Capgemini 3">
    <a:tblBg>
      <a:fill>
        <a:solidFill>
          <a:schemeClr val="lt1"/>
        </a:solidFill>
      </a:fill>
    </a:tblBg>
    <a:band1H>
      <a:tcStyle>
        <a:tcBdr/>
        <a:fill>
          <a:solidFill>
            <a:schemeClr val="accent1">
              <a:alpha val="40000"/>
            </a:schemeClr>
          </a:solidFill>
        </a:fill>
      </a:tcStyle>
    </a:band1H>
    <a:band2H>
      <a:tcStyle>
        <a:tcBdr/>
      </a:tcStyle>
    </a:band2H>
    <a:firstRow>
      <a:tcTxStyle b="on">
        <a:fontRef idx="minor">
          <a:prstClr val="black"/>
        </a:fontRef>
      </a:tcTxStyle>
      <a:tcStyle>
        <a:tcBdr/>
        <a:fill>
          <a:solidFill>
            <a:schemeClr val="accent1"/>
          </a:solidFill>
        </a:fill>
      </a:tcStyle>
    </a:firstRow>
  </a:tblStyle>
  <a:tblStyle styleId="{EB5C2E71-DA17-4137-A458-49E84028669A}" styleName="Capgemini 4"/>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58754" autoAdjust="0"/>
  </p:normalViewPr>
  <p:slideViewPr>
    <p:cSldViewPr showGuides="1">
      <p:cViewPr varScale="1">
        <p:scale>
          <a:sx n="63" d="100"/>
          <a:sy n="63" d="100"/>
        </p:scale>
        <p:origin x="4434" y="72"/>
      </p:cViewPr>
      <p:guideLst>
        <p:guide orient="horz" pos="255"/>
        <p:guide orient="horz" pos="2205"/>
        <p:guide orient="horz" pos="935"/>
        <p:guide pos="2880"/>
        <p:guide pos="15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83" d="100"/>
          <a:sy n="83" d="100"/>
        </p:scale>
        <p:origin x="5772" y="78"/>
      </p:cViewPr>
      <p:guideLst>
        <p:guide orient="horz" pos="2928"/>
        <p:guide pos="2161"/>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72FCB2-EA4F-4B15-AD22-74F0463197E4}"/>
              </a:ext>
            </a:extLst>
          </p:cNvPr>
          <p:cNvSpPr>
            <a:spLocks noGrp="1"/>
          </p:cNvSpPr>
          <p:nvPr>
            <p:ph type="hdr" sz="quarter"/>
          </p:nvPr>
        </p:nvSpPr>
        <p:spPr>
          <a:xfrm>
            <a:off x="0" y="0"/>
            <a:ext cx="2971800" cy="465138"/>
          </a:xfrm>
          <a:prstGeom prst="rect">
            <a:avLst/>
          </a:prstGeom>
        </p:spPr>
        <p:txBody>
          <a:bodyPr vert="horz" lIns="93177" tIns="46589" rIns="93177" bIns="46589" rtlCol="0"/>
          <a:lstStyle>
            <a:lvl1pPr algn="l" eaLnBrk="1" hangingPunct="1">
              <a:lnSpc>
                <a:spcPct val="90000"/>
              </a:lnSpc>
              <a:defRPr sz="1200">
                <a:latin typeface="Arial" charset="0"/>
                <a:cs typeface="+mn-cs"/>
              </a:defRPr>
            </a:lvl1pPr>
          </a:lstStyle>
          <a:p>
            <a:pPr>
              <a:defRPr/>
            </a:pPr>
            <a:endParaRPr lang="de-DE"/>
          </a:p>
        </p:txBody>
      </p:sp>
      <p:sp>
        <p:nvSpPr>
          <p:cNvPr id="3" name="Date Placeholder 2">
            <a:extLst>
              <a:ext uri="{FF2B5EF4-FFF2-40B4-BE49-F238E27FC236}">
                <a16:creationId xmlns:a16="http://schemas.microsoft.com/office/drawing/2014/main" id="{B1A72071-F592-4DA7-99DA-E46685D18DA5}"/>
              </a:ext>
            </a:extLst>
          </p:cNvPr>
          <p:cNvSpPr>
            <a:spLocks noGrp="1"/>
          </p:cNvSpPr>
          <p:nvPr>
            <p:ph type="dt" sz="quarter" idx="1"/>
          </p:nvPr>
        </p:nvSpPr>
        <p:spPr>
          <a:xfrm>
            <a:off x="3884613" y="0"/>
            <a:ext cx="2971800" cy="465138"/>
          </a:xfrm>
          <a:prstGeom prst="rect">
            <a:avLst/>
          </a:prstGeom>
        </p:spPr>
        <p:txBody>
          <a:bodyPr vert="horz" lIns="93177" tIns="46589" rIns="93177" bIns="46589" rtlCol="0"/>
          <a:lstStyle>
            <a:lvl1pPr algn="r" eaLnBrk="1" hangingPunct="1">
              <a:lnSpc>
                <a:spcPct val="90000"/>
              </a:lnSpc>
              <a:defRPr sz="1200">
                <a:latin typeface="Arial" charset="0"/>
                <a:cs typeface="+mn-cs"/>
              </a:defRPr>
            </a:lvl1pPr>
          </a:lstStyle>
          <a:p>
            <a:pPr>
              <a:defRPr/>
            </a:pPr>
            <a:r>
              <a:rPr lang="en-US"/>
              <a:t>© 2008 Nobel Biocare Holding AG</a:t>
            </a:r>
            <a:endParaRPr lang="de-DE"/>
          </a:p>
        </p:txBody>
      </p:sp>
      <p:sp>
        <p:nvSpPr>
          <p:cNvPr id="4" name="Footer Placeholder 3">
            <a:extLst>
              <a:ext uri="{FF2B5EF4-FFF2-40B4-BE49-F238E27FC236}">
                <a16:creationId xmlns:a16="http://schemas.microsoft.com/office/drawing/2014/main" id="{4D18F352-CFC2-42CC-9F62-96B2D46C5742}"/>
              </a:ext>
            </a:extLst>
          </p:cNvPr>
          <p:cNvSpPr>
            <a:spLocks noGrp="1"/>
          </p:cNvSpPr>
          <p:nvPr>
            <p:ph type="ftr" sz="quarter" idx="2"/>
          </p:nvPr>
        </p:nvSpPr>
        <p:spPr>
          <a:xfrm>
            <a:off x="0" y="8829675"/>
            <a:ext cx="2971800" cy="465138"/>
          </a:xfrm>
          <a:prstGeom prst="rect">
            <a:avLst/>
          </a:prstGeom>
        </p:spPr>
        <p:txBody>
          <a:bodyPr vert="horz" lIns="93177" tIns="46589" rIns="93177" bIns="46589" rtlCol="0" anchor="b"/>
          <a:lstStyle>
            <a:lvl1pPr algn="l" eaLnBrk="1" hangingPunct="1">
              <a:lnSpc>
                <a:spcPct val="90000"/>
              </a:lnSpc>
              <a:defRPr sz="1200">
                <a:latin typeface="Arial" charset="0"/>
                <a:cs typeface="+mn-cs"/>
              </a:defRPr>
            </a:lvl1pPr>
          </a:lstStyle>
          <a:p>
            <a:pPr>
              <a:defRPr/>
            </a:pPr>
            <a:r>
              <a:rPr lang="de-DE"/>
              <a:t>BLANK.POTX</a:t>
            </a:r>
          </a:p>
        </p:txBody>
      </p:sp>
      <p:sp>
        <p:nvSpPr>
          <p:cNvPr id="5" name="Slide Number Placeholder 4">
            <a:extLst>
              <a:ext uri="{FF2B5EF4-FFF2-40B4-BE49-F238E27FC236}">
                <a16:creationId xmlns:a16="http://schemas.microsoft.com/office/drawing/2014/main" id="{1A07ACC6-073B-46E3-B1FA-6E666518EA15}"/>
              </a:ext>
            </a:extLst>
          </p:cNvPr>
          <p:cNvSpPr>
            <a:spLocks noGrp="1"/>
          </p:cNvSpPr>
          <p:nvPr>
            <p:ph type="sldNum" sz="quarter" idx="3"/>
          </p:nvPr>
        </p:nvSpPr>
        <p:spPr>
          <a:xfrm>
            <a:off x="3884613" y="8829675"/>
            <a:ext cx="2971800" cy="465138"/>
          </a:xfrm>
          <a:prstGeom prst="rect">
            <a:avLst/>
          </a:prstGeom>
        </p:spPr>
        <p:txBody>
          <a:bodyPr vert="horz" wrap="square" lIns="93177" tIns="46589" rIns="93177" bIns="46589" numCol="1" anchor="b" anchorCtr="0" compatLnSpc="1">
            <a:prstTxWarp prst="textNoShape">
              <a:avLst/>
            </a:prstTxWarp>
          </a:bodyPr>
          <a:lstStyle>
            <a:lvl1pPr algn="r" eaLnBrk="1" hangingPunct="1">
              <a:lnSpc>
                <a:spcPct val="90000"/>
              </a:lnSpc>
              <a:defRPr sz="1200"/>
            </a:lvl1pPr>
          </a:lstStyle>
          <a:p>
            <a:pPr>
              <a:defRPr/>
            </a:pPr>
            <a:fld id="{7C10A2E5-80AB-4333-9217-E5D354083990}" type="slidenum">
              <a:rPr lang="de-DE" altLang="de-DE"/>
              <a:pPr>
                <a:defRPr/>
              </a:pPr>
              <a:t>‹Nr.›</a:t>
            </a:fld>
            <a:endParaRPr lang="de-DE" altLang="de-DE" dirty="0"/>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C46CE7-39D8-40BB-8D88-F82E453D85E7}"/>
              </a:ext>
            </a:extLst>
          </p:cNvPr>
          <p:cNvSpPr>
            <a:spLocks noGrp="1"/>
          </p:cNvSpPr>
          <p:nvPr>
            <p:ph type="hdr" sz="quarter"/>
          </p:nvPr>
        </p:nvSpPr>
        <p:spPr>
          <a:xfrm>
            <a:off x="0" y="0"/>
            <a:ext cx="2971800" cy="465138"/>
          </a:xfrm>
          <a:prstGeom prst="rect">
            <a:avLst/>
          </a:prstGeom>
        </p:spPr>
        <p:txBody>
          <a:bodyPr vert="horz" lIns="93177" tIns="46589" rIns="93177" bIns="46589" rtlCol="0"/>
          <a:lstStyle>
            <a:lvl1pPr algn="l" eaLnBrk="1" hangingPunct="1">
              <a:lnSpc>
                <a:spcPct val="90000"/>
              </a:lnSpc>
              <a:defRPr sz="1200">
                <a:latin typeface="Arial" charset="0"/>
                <a:cs typeface="+mn-cs"/>
              </a:defRPr>
            </a:lvl1pPr>
          </a:lstStyle>
          <a:p>
            <a:pPr>
              <a:defRPr/>
            </a:pPr>
            <a:endParaRPr lang="de-DE"/>
          </a:p>
        </p:txBody>
      </p:sp>
      <p:sp>
        <p:nvSpPr>
          <p:cNvPr id="3" name="Date Placeholder 2">
            <a:extLst>
              <a:ext uri="{FF2B5EF4-FFF2-40B4-BE49-F238E27FC236}">
                <a16:creationId xmlns:a16="http://schemas.microsoft.com/office/drawing/2014/main" id="{3D9DEA43-DF9B-47E4-BDFB-7B3C3DAE8C8B}"/>
              </a:ext>
            </a:extLst>
          </p:cNvPr>
          <p:cNvSpPr>
            <a:spLocks noGrp="1"/>
          </p:cNvSpPr>
          <p:nvPr>
            <p:ph type="dt" idx="1"/>
          </p:nvPr>
        </p:nvSpPr>
        <p:spPr>
          <a:xfrm>
            <a:off x="3884613" y="0"/>
            <a:ext cx="2971800" cy="465138"/>
          </a:xfrm>
          <a:prstGeom prst="rect">
            <a:avLst/>
          </a:prstGeom>
        </p:spPr>
        <p:txBody>
          <a:bodyPr vert="horz" lIns="93177" tIns="46589" rIns="93177" bIns="46589" rtlCol="0"/>
          <a:lstStyle>
            <a:lvl1pPr algn="r" eaLnBrk="1" hangingPunct="1">
              <a:lnSpc>
                <a:spcPct val="90000"/>
              </a:lnSpc>
              <a:defRPr sz="1200">
                <a:latin typeface="Arial" charset="0"/>
                <a:cs typeface="+mn-cs"/>
              </a:defRPr>
            </a:lvl1pPr>
          </a:lstStyle>
          <a:p>
            <a:pPr>
              <a:defRPr/>
            </a:pPr>
            <a:r>
              <a:rPr lang="en-US"/>
              <a:t>© 2008 Nobel Biocare Holding AG</a:t>
            </a:r>
            <a:endParaRPr lang="en-GB"/>
          </a:p>
        </p:txBody>
      </p:sp>
      <p:sp>
        <p:nvSpPr>
          <p:cNvPr id="4" name="Slide Image Placeholder 3">
            <a:extLst>
              <a:ext uri="{FF2B5EF4-FFF2-40B4-BE49-F238E27FC236}">
                <a16:creationId xmlns:a16="http://schemas.microsoft.com/office/drawing/2014/main" id="{ADF69964-0E31-4A2A-BCD4-2BB0B71D132A}"/>
              </a:ext>
            </a:extLst>
          </p:cNvPr>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pPr lvl="0"/>
            <a:endParaRPr lang="de-DE" noProof="0" dirty="0"/>
          </a:p>
        </p:txBody>
      </p:sp>
      <p:sp>
        <p:nvSpPr>
          <p:cNvPr id="5" name="Notes Placeholder 4">
            <a:extLst>
              <a:ext uri="{FF2B5EF4-FFF2-40B4-BE49-F238E27FC236}">
                <a16:creationId xmlns:a16="http://schemas.microsoft.com/office/drawing/2014/main" id="{FC09B7D4-C696-494B-B30A-4609E62D854B}"/>
              </a:ext>
            </a:extLst>
          </p:cNvPr>
          <p:cNvSpPr>
            <a:spLocks noGrp="1"/>
          </p:cNvSpPr>
          <p:nvPr>
            <p:ph type="body" sz="quarter" idx="3"/>
          </p:nvPr>
        </p:nvSpPr>
        <p:spPr>
          <a:xfrm>
            <a:off x="684213" y="4416425"/>
            <a:ext cx="5489575" cy="4183063"/>
          </a:xfrm>
          <a:prstGeom prst="rect">
            <a:avLst/>
          </a:prstGeom>
        </p:spPr>
        <p:txBody>
          <a:bodyPr vert="horz" lIns="93177" tIns="46589" rIns="93177" bIns="46589"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737BEE7A-410F-480F-9BC6-490EB45B5BC9}"/>
              </a:ext>
            </a:extLst>
          </p:cNvPr>
          <p:cNvSpPr>
            <a:spLocks noGrp="1"/>
          </p:cNvSpPr>
          <p:nvPr>
            <p:ph type="ftr" sz="quarter" idx="4"/>
          </p:nvPr>
        </p:nvSpPr>
        <p:spPr>
          <a:xfrm>
            <a:off x="0" y="8829675"/>
            <a:ext cx="2971800" cy="465138"/>
          </a:xfrm>
          <a:prstGeom prst="rect">
            <a:avLst/>
          </a:prstGeom>
        </p:spPr>
        <p:txBody>
          <a:bodyPr vert="horz" lIns="93177" tIns="46589" rIns="93177" bIns="46589" rtlCol="0" anchor="b"/>
          <a:lstStyle>
            <a:lvl1pPr algn="l" eaLnBrk="1" hangingPunct="1">
              <a:lnSpc>
                <a:spcPct val="90000"/>
              </a:lnSpc>
              <a:defRPr sz="1200">
                <a:latin typeface="Arial" charset="0"/>
                <a:cs typeface="+mn-cs"/>
              </a:defRPr>
            </a:lvl1pPr>
          </a:lstStyle>
          <a:p>
            <a:pPr>
              <a:defRPr/>
            </a:pPr>
            <a:endParaRPr lang="de-DE"/>
          </a:p>
        </p:txBody>
      </p:sp>
      <p:sp>
        <p:nvSpPr>
          <p:cNvPr id="7" name="Slide Number Placeholder 6">
            <a:extLst>
              <a:ext uri="{FF2B5EF4-FFF2-40B4-BE49-F238E27FC236}">
                <a16:creationId xmlns:a16="http://schemas.microsoft.com/office/drawing/2014/main" id="{1CDEECE3-9D99-4AFE-9523-CE3B43B17BDE}"/>
              </a:ext>
            </a:extLst>
          </p:cNvPr>
          <p:cNvSpPr>
            <a:spLocks noGrp="1"/>
          </p:cNvSpPr>
          <p:nvPr>
            <p:ph type="sldNum" sz="quarter" idx="5"/>
          </p:nvPr>
        </p:nvSpPr>
        <p:spPr>
          <a:xfrm>
            <a:off x="3884613" y="8829675"/>
            <a:ext cx="2971800" cy="465138"/>
          </a:xfrm>
          <a:prstGeom prst="rect">
            <a:avLst/>
          </a:prstGeom>
        </p:spPr>
        <p:txBody>
          <a:bodyPr vert="horz" wrap="square" lIns="93177" tIns="46589" rIns="93177" bIns="46589" numCol="1" anchor="b" anchorCtr="0" compatLnSpc="1">
            <a:prstTxWarp prst="textNoShape">
              <a:avLst/>
            </a:prstTxWarp>
          </a:bodyPr>
          <a:lstStyle>
            <a:lvl1pPr algn="r" eaLnBrk="1" hangingPunct="1">
              <a:lnSpc>
                <a:spcPct val="90000"/>
              </a:lnSpc>
              <a:defRPr sz="1200"/>
            </a:lvl1pPr>
          </a:lstStyle>
          <a:p>
            <a:pPr>
              <a:defRPr/>
            </a:pPr>
            <a:fld id="{EDB5E244-6F6C-432A-9335-B61389292F41}" type="slidenum">
              <a:rPr lang="en-GB" altLang="de-DE"/>
              <a:pPr>
                <a:defRPr/>
              </a:pPr>
              <a:t>‹Nr.›</a:t>
            </a:fld>
            <a:endParaRPr lang="en-GB" altLang="de-DE" dirty="0"/>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6B8A7E71-05FC-4212-B661-97F3EE5DA4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808C3325-2FF1-4742-877B-CB494B770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de-DE" dirty="0"/>
              <a:t>Welcome to the MASTER LEAN training FROMM Engineering.</a:t>
            </a:r>
          </a:p>
          <a:p>
            <a:pPr eaLnBrk="1" hangingPunct="1">
              <a:spcBef>
                <a:spcPct val="0"/>
              </a:spcBef>
            </a:pPr>
            <a:endParaRPr lang="en-US" altLang="de-DE" dirty="0"/>
          </a:p>
          <a:p>
            <a:pPr eaLnBrk="1" hangingPunct="1">
              <a:spcBef>
                <a:spcPct val="0"/>
              </a:spcBef>
            </a:pPr>
            <a:r>
              <a:rPr lang="en-US" altLang="de-DE" dirty="0"/>
              <a:t>Today we deal with the “Theory of Constraints”</a:t>
            </a:r>
          </a:p>
          <a:p>
            <a:pPr eaLnBrk="1" hangingPunct="1">
              <a:spcBef>
                <a:spcPct val="0"/>
              </a:spcBef>
            </a:pPr>
            <a:endParaRPr lang="en-US" altLang="de-DE" dirty="0"/>
          </a:p>
          <a:p>
            <a:pPr eaLnBrk="1" hangingPunct="1">
              <a:spcBef>
                <a:spcPct val="0"/>
              </a:spcBef>
            </a:pPr>
            <a:r>
              <a:rPr lang="en-US" altLang="de-DE" dirty="0"/>
              <a:t>In addition to increasing sales, reducing costs is this the third daily task of the CEO</a:t>
            </a:r>
          </a:p>
        </p:txBody>
      </p:sp>
      <p:sp>
        <p:nvSpPr>
          <p:cNvPr id="10244" name="Slide Number Placeholder 3">
            <a:extLst>
              <a:ext uri="{FF2B5EF4-FFF2-40B4-BE49-F238E27FC236}">
                <a16:creationId xmlns:a16="http://schemas.microsoft.com/office/drawing/2014/main" id="{FCA97BD7-45D9-46F7-94EB-C81253FECC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E4AB75-4014-43AC-A3B4-B7763799D4B1}" type="slidenum">
              <a:rPr lang="en-GB" altLang="de-DE" smtClean="0">
                <a:latin typeface="Arial" panose="020B0604020202020204" pitchFamily="34" charset="0"/>
              </a:rPr>
              <a:pPr>
                <a:spcBef>
                  <a:spcPct val="0"/>
                </a:spcBef>
              </a:pPr>
              <a:t>1</a:t>
            </a:fld>
            <a:endParaRPr lang="en-GB" altLang="de-DE">
              <a:latin typeface="Arial" panose="020B0604020202020204" pitchFamily="34" charset="0"/>
            </a:endParaRPr>
          </a:p>
        </p:txBody>
      </p:sp>
      <p:sp>
        <p:nvSpPr>
          <p:cNvPr id="5" name="Date Placeholder 4">
            <a:extLst>
              <a:ext uri="{FF2B5EF4-FFF2-40B4-BE49-F238E27FC236}">
                <a16:creationId xmlns:a16="http://schemas.microsoft.com/office/drawing/2014/main" id="{29C7E768-CFCF-4CC3-9380-9E7BF4E0E487}"/>
              </a:ext>
            </a:extLst>
          </p:cNvPr>
          <p:cNvSpPr>
            <a:spLocks noGrp="1"/>
          </p:cNvSpPr>
          <p:nvPr>
            <p:ph type="dt" sz="quarter" idx="1"/>
          </p:nvPr>
        </p:nvSpPr>
        <p:spPr/>
        <p:txBody>
          <a:bodyPr/>
          <a:lstStyle/>
          <a:p>
            <a:pPr>
              <a:defRPr/>
            </a:pPr>
            <a:r>
              <a:rPr lang="en-US"/>
              <a:t>© FROMM Engineering Ltda.</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r>
              <a:rPr lang="pt-BR" altLang="de-DE" b="1" dirty="0">
                <a:solidFill>
                  <a:schemeClr val="tx1"/>
                </a:solidFill>
                <a:cs typeface="Arial" panose="020B0604020202020204" pitchFamily="34" charset="0"/>
              </a:rPr>
              <a:t>Definition</a:t>
            </a:r>
          </a:p>
          <a:p>
            <a:endParaRPr lang="pt-BR" altLang="de-DE" b="1" dirty="0">
              <a:solidFill>
                <a:schemeClr val="tx1"/>
              </a:solidFill>
              <a:cs typeface="Arial" panose="020B0604020202020204"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The Theory of Constraints is an organizational change method that is focused on profit improvement. </a:t>
            </a:r>
          </a:p>
          <a:p>
            <a:pPr marL="171450" indent="-171450" eaLnBrk="1" hangingPunct="1">
              <a:buFont typeface="Arial" panose="020B0604020202020204" pitchFamily="34" charset="0"/>
              <a:buChar char="■"/>
              <a:defRPr/>
            </a:pPr>
            <a:endParaRPr lang="en-US" sz="14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The essential concept of TOC is that every organization must have at least one constraint.</a:t>
            </a:r>
          </a:p>
          <a:p>
            <a:pPr eaLnBrk="1" hangingPunct="1">
              <a:defRPr/>
            </a:pPr>
            <a:endParaRPr lang="en-US" sz="14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 A constraint is any factor that limits the organization from getting more of whatever it strives for, which is usually profit. </a:t>
            </a:r>
          </a:p>
          <a:p>
            <a:pPr marL="171450" indent="-171450" eaLnBrk="1" hangingPunct="1">
              <a:buFont typeface="Arial" panose="020B0604020202020204" pitchFamily="34" charset="0"/>
              <a:buChar char="■"/>
              <a:defRPr/>
            </a:pPr>
            <a:endParaRPr lang="en-US" sz="14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The Goal of this course is  focuses on constraints as bottleneck processes in a job-shop manufacturing organization</a:t>
            </a:r>
          </a:p>
          <a:p>
            <a:pPr marL="171450" indent="-171450" eaLnBrk="1" hangingPunct="1">
              <a:buFont typeface="Arial" panose="020B0604020202020204" pitchFamily="34" charset="0"/>
              <a:buChar char="■"/>
              <a:defRPr/>
            </a:pPr>
            <a:endParaRPr lang="en-US" sz="14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In The Goal, Goldratt proves that most organizations have very few true constraints. Since the focus only needs to be on the constraints, implementing </a:t>
            </a:r>
          </a:p>
          <a:p>
            <a:pPr marL="0" indent="0" eaLnBrk="1" hangingPunct="1">
              <a:buFont typeface="Arial" panose="020B0604020202020204" pitchFamily="34" charset="0"/>
              <a:buNone/>
              <a:defRPr/>
            </a:pPr>
            <a:r>
              <a:rPr lang="en-US" sz="1400" dirty="0">
                <a:solidFill>
                  <a:schemeClr val="tx1"/>
                </a:solidFill>
                <a:latin typeface="Arial" pitchFamily="34" charset="0"/>
                <a:cs typeface="Arial" pitchFamily="34" charset="0"/>
              </a:rPr>
              <a:t>    TOC can result in substantial improvement without tying up a great deal of resources, with results after three months of effort.</a:t>
            </a:r>
          </a:p>
          <a:p>
            <a:endParaRPr lang="pt-BR" altLang="pt-BR" dirty="0"/>
          </a:p>
        </p:txBody>
      </p:sp>
    </p:spTree>
    <p:extLst>
      <p:ext uri="{BB962C8B-B14F-4D97-AF65-F5344CB8AC3E}">
        <p14:creationId xmlns:p14="http://schemas.microsoft.com/office/powerpoint/2010/main" val="2922865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20000"/>
          </a:bodyPr>
          <a:lstStyle/>
          <a:p>
            <a:pPr marL="0" indent="0">
              <a:buNone/>
            </a:pPr>
            <a:r>
              <a:rPr lang="en-US" altLang="de-DE" b="1" dirty="0">
                <a:solidFill>
                  <a:schemeClr val="tx1"/>
                </a:solidFill>
                <a:cs typeface="Arial" panose="020B0604020202020204" pitchFamily="34" charset="0"/>
              </a:rPr>
              <a:t>Bottleneck (production)</a:t>
            </a:r>
          </a:p>
          <a:p>
            <a:pPr marL="0" indent="0">
              <a:buNone/>
            </a:pPr>
            <a:endParaRPr lang="pt-BR" altLang="de-DE" b="1" dirty="0">
              <a:solidFill>
                <a:schemeClr val="tx1"/>
              </a:solidFill>
              <a:cs typeface="Arial" panose="020B0604020202020204" pitchFamily="34" charset="0"/>
            </a:endParaRPr>
          </a:p>
          <a:p>
            <a:pPr eaLnBrk="1" hangingPunct="1">
              <a:defRPr/>
            </a:pPr>
            <a:r>
              <a:rPr lang="en-US" sz="1400" b="0" dirty="0">
                <a:solidFill>
                  <a:schemeClr val="tx1"/>
                </a:solidFill>
                <a:latin typeface="Arial" pitchFamily="34" charset="0"/>
                <a:cs typeface="Arial" pitchFamily="34" charset="0"/>
              </a:rPr>
              <a:t>In production and project management, a bottleneck is one process in a chain of processes, such that its limited capacity reduces the capacity of the whole chain. </a:t>
            </a:r>
          </a:p>
          <a:p>
            <a:pPr eaLnBrk="1" hangingPunct="1">
              <a:defRPr/>
            </a:pPr>
            <a:endParaRPr lang="en-US" sz="1400" b="0" dirty="0">
              <a:solidFill>
                <a:schemeClr val="tx1"/>
              </a:solidFill>
              <a:latin typeface="Arial" pitchFamily="34" charset="0"/>
              <a:cs typeface="Arial" pitchFamily="34" charset="0"/>
            </a:endParaRPr>
          </a:p>
          <a:p>
            <a:pPr eaLnBrk="1" hangingPunct="1">
              <a:defRPr/>
            </a:pPr>
            <a:r>
              <a:rPr lang="en-US" sz="1400" b="0" dirty="0">
                <a:solidFill>
                  <a:schemeClr val="tx1"/>
                </a:solidFill>
                <a:latin typeface="Arial" pitchFamily="34" charset="0"/>
                <a:cs typeface="Arial" pitchFamily="34" charset="0"/>
              </a:rPr>
              <a:t>The result of having a bottleneck are stalls in production, supply overstock, pressure from customers and low employee morale.</a:t>
            </a:r>
          </a:p>
          <a:p>
            <a:pPr eaLnBrk="1" hangingPunct="1">
              <a:defRPr/>
            </a:pPr>
            <a:endParaRPr lang="en-US" sz="1400" b="0" dirty="0">
              <a:solidFill>
                <a:schemeClr val="tx1"/>
              </a:solidFill>
              <a:latin typeface="Arial" pitchFamily="34" charset="0"/>
              <a:cs typeface="Arial" pitchFamily="34" charset="0"/>
            </a:endParaRPr>
          </a:p>
          <a:p>
            <a:pPr eaLnBrk="1" hangingPunct="1">
              <a:defRPr/>
            </a:pPr>
            <a:r>
              <a:rPr lang="en-US" sz="1400" b="0" dirty="0">
                <a:solidFill>
                  <a:schemeClr val="tx1"/>
                </a:solidFill>
                <a:latin typeface="Arial" pitchFamily="34" charset="0"/>
                <a:cs typeface="Arial" pitchFamily="34" charset="0"/>
              </a:rPr>
              <a:t>There are both short and long-term bottlenecks. </a:t>
            </a:r>
          </a:p>
          <a:p>
            <a:pPr eaLnBrk="1" hangingPunct="1">
              <a:defRPr/>
            </a:pPr>
            <a:endParaRPr lang="en-US" sz="1400" b="0" dirty="0">
              <a:solidFill>
                <a:schemeClr val="tx1"/>
              </a:solidFill>
              <a:latin typeface="Arial" pitchFamily="34" charset="0"/>
              <a:cs typeface="Arial" pitchFamily="34" charset="0"/>
            </a:endParaRPr>
          </a:p>
          <a:p>
            <a:pPr eaLnBrk="1" hangingPunct="1">
              <a:defRPr/>
            </a:pPr>
            <a:r>
              <a:rPr lang="en-US" sz="1400" b="0" dirty="0">
                <a:solidFill>
                  <a:schemeClr val="tx1"/>
                </a:solidFill>
                <a:latin typeface="Arial" pitchFamily="34" charset="0"/>
                <a:cs typeface="Arial" pitchFamily="34" charset="0"/>
              </a:rPr>
              <a:t>Short-term bottlenecks are temporary and are not normally a significant problem.</a:t>
            </a:r>
          </a:p>
          <a:p>
            <a:pPr eaLnBrk="1" hangingPunct="1">
              <a:defRPr/>
            </a:pPr>
            <a:r>
              <a:rPr lang="en-US" sz="1400" b="0" dirty="0">
                <a:solidFill>
                  <a:schemeClr val="tx1"/>
                </a:solidFill>
                <a:latin typeface="Arial" pitchFamily="34" charset="0"/>
                <a:cs typeface="Arial" pitchFamily="34" charset="0"/>
              </a:rPr>
              <a:t>     An example of a short-term</a:t>
            </a:r>
          </a:p>
          <a:p>
            <a:pPr eaLnBrk="1" hangingPunct="1">
              <a:defRPr/>
            </a:pPr>
            <a:r>
              <a:rPr lang="en-US" sz="1400" b="0" dirty="0">
                <a:solidFill>
                  <a:schemeClr val="tx1"/>
                </a:solidFill>
                <a:latin typeface="Arial" pitchFamily="34" charset="0"/>
                <a:cs typeface="Arial" pitchFamily="34" charset="0"/>
              </a:rPr>
              <a:t>     bottleneck would be a skilled</a:t>
            </a:r>
          </a:p>
          <a:p>
            <a:pPr eaLnBrk="1" hangingPunct="1">
              <a:defRPr/>
            </a:pPr>
            <a:r>
              <a:rPr lang="en-US" sz="1400" b="0" dirty="0">
                <a:solidFill>
                  <a:schemeClr val="tx1"/>
                </a:solidFill>
                <a:latin typeface="Arial" pitchFamily="34" charset="0"/>
                <a:cs typeface="Arial" pitchFamily="34" charset="0"/>
              </a:rPr>
              <a:t>     employee taking a few days off.</a:t>
            </a:r>
          </a:p>
          <a:p>
            <a:pPr eaLnBrk="1" hangingPunct="1">
              <a:defRPr/>
            </a:pPr>
            <a:endParaRPr lang="en-US" sz="1400" b="0" dirty="0">
              <a:solidFill>
                <a:schemeClr val="tx1"/>
              </a:solidFill>
              <a:latin typeface="Arial" pitchFamily="34" charset="0"/>
              <a:cs typeface="Arial" pitchFamily="34" charset="0"/>
            </a:endParaRPr>
          </a:p>
          <a:p>
            <a:pPr eaLnBrk="1" hangingPunct="1">
              <a:defRPr/>
            </a:pPr>
            <a:r>
              <a:rPr lang="en-US" sz="1400" b="0" dirty="0">
                <a:solidFill>
                  <a:schemeClr val="tx1"/>
                </a:solidFill>
                <a:latin typeface="Arial" pitchFamily="34" charset="0"/>
                <a:cs typeface="Arial" pitchFamily="34" charset="0"/>
              </a:rPr>
              <a:t>Long-term bottlenecks occur all the time and can cumulatively significantly slow down production. </a:t>
            </a:r>
          </a:p>
          <a:p>
            <a:pPr eaLnBrk="1" hangingPunct="1">
              <a:defRPr/>
            </a:pPr>
            <a:r>
              <a:rPr lang="en-US" sz="1400" b="0" dirty="0">
                <a:solidFill>
                  <a:schemeClr val="tx1"/>
                </a:solidFill>
                <a:latin typeface="Arial" pitchFamily="34" charset="0"/>
                <a:cs typeface="Arial" pitchFamily="34" charset="0"/>
              </a:rPr>
              <a:t>     An example of a long-term bottleneck is</a:t>
            </a:r>
          </a:p>
          <a:p>
            <a:pPr eaLnBrk="1" hangingPunct="1">
              <a:defRPr/>
            </a:pPr>
            <a:r>
              <a:rPr lang="en-US" sz="1400" b="0" dirty="0">
                <a:solidFill>
                  <a:schemeClr val="tx1"/>
                </a:solidFill>
                <a:latin typeface="Arial" pitchFamily="34" charset="0"/>
                <a:cs typeface="Arial" pitchFamily="34" charset="0"/>
              </a:rPr>
              <a:t>     when a machine is not efficient enough and</a:t>
            </a:r>
          </a:p>
          <a:p>
            <a:pPr eaLnBrk="1" hangingPunct="1">
              <a:defRPr/>
            </a:pPr>
            <a:r>
              <a:rPr lang="en-US" sz="1400" b="0" dirty="0">
                <a:solidFill>
                  <a:schemeClr val="tx1"/>
                </a:solidFill>
                <a:latin typeface="Arial" pitchFamily="34" charset="0"/>
                <a:cs typeface="Arial" pitchFamily="34" charset="0"/>
              </a:rPr>
              <a:t>     as a result has a long queue</a:t>
            </a:r>
            <a:endParaRPr lang="pt-BR" altLang="pt-BR" b="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a:buNone/>
            </a:pPr>
            <a:r>
              <a:rPr lang="en-US" altLang="de-DE" b="1" dirty="0">
                <a:solidFill>
                  <a:schemeClr val="tx1"/>
                </a:solidFill>
                <a:cs typeface="Arial" panose="020B0604020202020204" pitchFamily="34" charset="0"/>
              </a:rPr>
              <a:t>Identifying bottlenecks</a:t>
            </a:r>
          </a:p>
          <a:p>
            <a:pPr marL="0" indent="0">
              <a:buNone/>
            </a:pPr>
            <a:endParaRPr lang="en-US" sz="1400" b="1" dirty="0">
              <a:solidFill>
                <a:schemeClr val="tx1"/>
              </a:solidFill>
              <a:latin typeface="Arial" pitchFamily="34" charset="0"/>
              <a:cs typeface="Arial" panose="020B0604020202020204"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Almost </a:t>
            </a:r>
            <a:r>
              <a:rPr lang="en-US" sz="1400" b="1" dirty="0">
                <a:solidFill>
                  <a:schemeClr val="tx1"/>
                </a:solidFill>
                <a:latin typeface="Arial" pitchFamily="34" charset="0"/>
                <a:cs typeface="Arial" pitchFamily="34" charset="0"/>
              </a:rPr>
              <a:t>every system has a bottleneck</a:t>
            </a:r>
            <a:r>
              <a:rPr lang="en-US" sz="1400" dirty="0">
                <a:solidFill>
                  <a:schemeClr val="tx1"/>
                </a:solidFill>
                <a:latin typeface="Arial" pitchFamily="34" charset="0"/>
                <a:cs typeface="Arial" pitchFamily="34" charset="0"/>
              </a:rPr>
              <a:t>, even if it is a minor one, if every system was running at full capacity, at least one machine would be accumulating processes.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solidFill>
                  <a:schemeClr val="tx1"/>
                </a:solidFill>
                <a:latin typeface="Arial" pitchFamily="34" charset="0"/>
                <a:cs typeface="Arial" pitchFamily="34" charset="0"/>
              </a:rPr>
              <a:t>Identifying bottlenecks is critical for improving efficiency in the production line because it allows you to </a:t>
            </a:r>
            <a:r>
              <a:rPr lang="en-US" sz="1400" b="1" dirty="0">
                <a:solidFill>
                  <a:schemeClr val="tx1"/>
                </a:solidFill>
                <a:latin typeface="Arial" pitchFamily="34" charset="0"/>
                <a:cs typeface="Arial" pitchFamily="34" charset="0"/>
              </a:rPr>
              <a:t>determine the area where accumulation occurs.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dirty="0">
                <a:solidFill>
                  <a:schemeClr val="tx1"/>
                </a:solidFill>
                <a:latin typeface="Arial" pitchFamily="34" charset="0"/>
                <a:cs typeface="Arial" pitchFamily="34" charset="0"/>
              </a:rPr>
              <a:t>The machine or process that accumulates </a:t>
            </a:r>
            <a:r>
              <a:rPr lang="en-US" sz="1400" b="1" dirty="0">
                <a:solidFill>
                  <a:schemeClr val="tx1"/>
                </a:solidFill>
                <a:latin typeface="Arial" pitchFamily="34" charset="0"/>
                <a:cs typeface="Arial" pitchFamily="34" charset="0"/>
              </a:rPr>
              <a:t>the longest queue is usually a bottleneck</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b="1" dirty="0">
              <a:solidFill>
                <a:schemeClr val="tx1"/>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400" b="1" dirty="0">
                <a:solidFill>
                  <a:schemeClr val="tx1"/>
                </a:solidFill>
                <a:latin typeface="Arial" pitchFamily="34" charset="0"/>
                <a:cs typeface="Arial" pitchFamily="34" charset="0"/>
              </a:rPr>
              <a:t>To find the bottleneck look on:</a:t>
            </a:r>
          </a:p>
          <a:p>
            <a:pPr marL="285750" marR="0" lvl="0" indent="-285750" algn="l" defTabSz="914400" rtl="0" eaLnBrk="1" fontAlgn="base" latinLnBrk="0" hangingPunct="1">
              <a:lnSpc>
                <a:spcPct val="100000"/>
              </a:lnSpc>
              <a:spcBef>
                <a:spcPct val="30000"/>
              </a:spcBef>
              <a:spcAft>
                <a:spcPct val="0"/>
              </a:spcAft>
              <a:buClrTx/>
              <a:buSzTx/>
              <a:buFont typeface="Symbol" panose="05050102010706020507" pitchFamily="18" charset="2"/>
              <a:buChar char="-"/>
              <a:tabLst/>
              <a:defRPr/>
            </a:pPr>
            <a:r>
              <a:rPr lang="en-US" sz="1400" b="0" dirty="0">
                <a:solidFill>
                  <a:schemeClr val="tx1"/>
                </a:solidFill>
                <a:latin typeface="Arial" pitchFamily="34" charset="0"/>
                <a:cs typeface="Arial" pitchFamily="34" charset="0"/>
              </a:rPr>
              <a:t>Accumulation</a:t>
            </a:r>
          </a:p>
          <a:p>
            <a:pPr marL="285750" marR="0" lvl="0" indent="-285750" algn="l" defTabSz="914400" rtl="0" eaLnBrk="1" fontAlgn="base" latinLnBrk="0" hangingPunct="1">
              <a:lnSpc>
                <a:spcPct val="100000"/>
              </a:lnSpc>
              <a:spcBef>
                <a:spcPct val="30000"/>
              </a:spcBef>
              <a:spcAft>
                <a:spcPct val="0"/>
              </a:spcAft>
              <a:buClrTx/>
              <a:buSzTx/>
              <a:buFont typeface="Symbol" panose="05050102010706020507" pitchFamily="18" charset="2"/>
              <a:buChar char="-"/>
              <a:tabLst/>
              <a:defRPr/>
            </a:pPr>
            <a:r>
              <a:rPr lang="en-US" sz="1400" b="0" dirty="0">
                <a:solidFill>
                  <a:schemeClr val="tx1"/>
                </a:solidFill>
                <a:latin typeface="Arial" pitchFamily="34" charset="0"/>
                <a:cs typeface="Arial" pitchFamily="34" charset="0"/>
              </a:rPr>
              <a:t>Throughput</a:t>
            </a:r>
          </a:p>
          <a:p>
            <a:pPr marL="285750" marR="0" lvl="0" indent="-285750" algn="l" defTabSz="914400" rtl="0" eaLnBrk="1" fontAlgn="base" latinLnBrk="0" hangingPunct="1">
              <a:lnSpc>
                <a:spcPct val="100000"/>
              </a:lnSpc>
              <a:spcBef>
                <a:spcPct val="30000"/>
              </a:spcBef>
              <a:spcAft>
                <a:spcPct val="0"/>
              </a:spcAft>
              <a:buClrTx/>
              <a:buSzTx/>
              <a:buFont typeface="Symbol" panose="05050102010706020507" pitchFamily="18" charset="2"/>
              <a:buChar char="-"/>
              <a:tabLst/>
              <a:defRPr/>
            </a:pPr>
            <a:r>
              <a:rPr lang="en-US" sz="1400" b="0" dirty="0">
                <a:solidFill>
                  <a:schemeClr val="tx1"/>
                </a:solidFill>
                <a:latin typeface="Arial" pitchFamily="34" charset="0"/>
                <a:cs typeface="Arial" pitchFamily="34" charset="0"/>
              </a:rPr>
              <a:t>Full capacity</a:t>
            </a:r>
          </a:p>
          <a:p>
            <a:pPr marL="285750" marR="0" lvl="0" indent="-285750" algn="l" defTabSz="914400" rtl="0" eaLnBrk="1" fontAlgn="base" latinLnBrk="0" hangingPunct="1">
              <a:lnSpc>
                <a:spcPct val="100000"/>
              </a:lnSpc>
              <a:spcBef>
                <a:spcPct val="30000"/>
              </a:spcBef>
              <a:spcAft>
                <a:spcPct val="0"/>
              </a:spcAft>
              <a:buClrTx/>
              <a:buSzTx/>
              <a:buFont typeface="Symbol" panose="05050102010706020507" pitchFamily="18" charset="2"/>
              <a:buChar char="-"/>
              <a:tabLst/>
              <a:defRPr/>
            </a:pPr>
            <a:r>
              <a:rPr lang="en-US" sz="1400" b="0" dirty="0">
                <a:solidFill>
                  <a:schemeClr val="tx1"/>
                </a:solidFill>
                <a:latin typeface="Arial" pitchFamily="34" charset="0"/>
                <a:cs typeface="Arial" pitchFamily="34" charset="0"/>
              </a:rPr>
              <a:t>Wait times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b="1" dirty="0">
              <a:solidFill>
                <a:schemeClr val="tx1"/>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b="1" dirty="0">
              <a:solidFill>
                <a:schemeClr val="tx1"/>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400" b="1"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endParaRPr lang="en-US" sz="1400" dirty="0">
              <a:solidFill>
                <a:schemeClr val="tx1"/>
              </a:solidFill>
              <a:latin typeface="Arial" pitchFamily="34" charset="0"/>
              <a:cs typeface="Arial" pitchFamily="34" charset="0"/>
            </a:endParaRPr>
          </a:p>
          <a:p>
            <a:pPr eaLnBrk="1" hangingPunct="1">
              <a:defRPr/>
            </a:pPr>
            <a:endParaRPr lang="pt-BR" altLang="pt-BR" b="0" dirty="0"/>
          </a:p>
        </p:txBody>
      </p:sp>
    </p:spTree>
    <p:extLst>
      <p:ext uri="{BB962C8B-B14F-4D97-AF65-F5344CB8AC3E}">
        <p14:creationId xmlns:p14="http://schemas.microsoft.com/office/powerpoint/2010/main" val="2593376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a:buNone/>
            </a:pPr>
            <a:r>
              <a:rPr lang="en-US" altLang="de-DE" b="1" dirty="0">
                <a:solidFill>
                  <a:schemeClr val="tx1"/>
                </a:solidFill>
                <a:cs typeface="Arial" panose="020B0604020202020204" pitchFamily="34" charset="0"/>
              </a:rPr>
              <a:t>Consequences of bottlenecks in production</a:t>
            </a:r>
          </a:p>
          <a:p>
            <a:pPr marL="0" indent="0">
              <a:buNone/>
            </a:pPr>
            <a:endParaRPr lang="pt-BR" altLang="de-DE" b="1" dirty="0">
              <a:solidFill>
                <a:schemeClr val="tx1"/>
              </a:solidFill>
              <a:cs typeface="Arial" panose="020B0604020202020204" pitchFamily="34" charset="0"/>
            </a:endParaRP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The consequences of having bottlenecks in production are possible stalls in production, supply overstock, fall in employee morale and loss of customers. </a:t>
            </a:r>
          </a:p>
          <a:p>
            <a:pPr marL="171450" indent="-171450" eaLnBrk="1" hangingPunct="1">
              <a:buFont typeface="Arial" panose="020B0604020202020204" pitchFamily="34" charset="0"/>
              <a:buChar char="■"/>
              <a:defRPr/>
            </a:pPr>
            <a:r>
              <a:rPr lang="en-US" sz="1400" dirty="0">
                <a:solidFill>
                  <a:schemeClr val="tx1"/>
                </a:solidFill>
                <a:latin typeface="Arial" pitchFamily="34" charset="0"/>
                <a:cs typeface="Arial" pitchFamily="34" charset="0"/>
              </a:rPr>
              <a:t>Bottlenecks can result in the overloading of a machine. Overloading a machine can lead to the machinery getting damaged or worn out and result of this would be potential stretches of downtime in the long term.</a:t>
            </a:r>
          </a:p>
          <a:p>
            <a:pPr eaLnBrk="1" hangingPunct="1">
              <a:defRPr/>
            </a:pPr>
            <a:endParaRPr lang="pt-BR" altLang="pt-BR" b="0" dirty="0"/>
          </a:p>
        </p:txBody>
      </p:sp>
    </p:spTree>
    <p:extLst>
      <p:ext uri="{BB962C8B-B14F-4D97-AF65-F5344CB8AC3E}">
        <p14:creationId xmlns:p14="http://schemas.microsoft.com/office/powerpoint/2010/main" val="352953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r>
              <a:rPr lang="en-US" altLang="de-DE" b="1" dirty="0">
                <a:solidFill>
                  <a:schemeClr val="tx1"/>
                </a:solidFill>
                <a:cs typeface="Arial" panose="020B0604020202020204" pitchFamily="34" charset="0"/>
              </a:rPr>
              <a:t>Managing bottlenecks</a:t>
            </a:r>
          </a:p>
          <a:p>
            <a:pPr marL="0" indent="0">
              <a:buNone/>
            </a:pPr>
            <a:endParaRPr lang="en-US" altLang="de-DE" b="1" dirty="0">
              <a:solidFill>
                <a:schemeClr val="tx1"/>
              </a:solidFill>
              <a:cs typeface="Arial" panose="020B0604020202020204" pitchFamily="34" charset="0"/>
            </a:endParaRPr>
          </a:p>
          <a:p>
            <a:pPr marL="0" indent="0">
              <a:buNone/>
            </a:pPr>
            <a:endParaRPr lang="pt-BR" altLang="de-DE" b="1" dirty="0">
              <a:solidFill>
                <a:schemeClr val="tx1"/>
              </a:solidFill>
              <a:cs typeface="Arial" panose="020B0604020202020204" pitchFamily="34" charset="0"/>
            </a:endParaRPr>
          </a:p>
          <a:p>
            <a:pPr eaLnBrk="1" hangingPunct="1">
              <a:defRPr/>
            </a:pPr>
            <a:r>
              <a:rPr lang="en-US" sz="1400" dirty="0">
                <a:solidFill>
                  <a:schemeClr val="tx1"/>
                </a:solidFill>
                <a:latin typeface="Arial" pitchFamily="34" charset="0"/>
                <a:cs typeface="Arial" pitchFamily="34" charset="0"/>
              </a:rPr>
              <a:t>Once the bottleneck has been identified, assessing the degree of the bottleneck is crucial for determining how to manage the bottleneck</a:t>
            </a:r>
          </a:p>
          <a:p>
            <a:pPr eaLnBrk="1" hangingPunct="1">
              <a:defRPr/>
            </a:pPr>
            <a:r>
              <a:rPr lang="en-US" sz="1400" dirty="0">
                <a:solidFill>
                  <a:schemeClr val="tx1"/>
                </a:solidFill>
                <a:latin typeface="Arial" pitchFamily="34" charset="0"/>
                <a:cs typeface="Arial" pitchFamily="34" charset="0"/>
              </a:rPr>
              <a:t>There are several ways to eliminate bottlenecks. Some means of doing so are: Adding resources to the bottleneck operation (more people), </a:t>
            </a:r>
          </a:p>
          <a:p>
            <a:pPr eaLnBrk="1" hangingPunct="1">
              <a:defRPr/>
            </a:pPr>
            <a:r>
              <a:rPr lang="en-US" sz="1400" dirty="0">
                <a:solidFill>
                  <a:schemeClr val="tx1"/>
                </a:solidFill>
                <a:latin typeface="Arial" pitchFamily="34" charset="0"/>
                <a:cs typeface="Arial" pitchFamily="34" charset="0"/>
              </a:rPr>
              <a:t>minimizing downtime, eliminate non-value activities, investing in more machinery which completes the same action and optimizing the bottlenecks operation</a:t>
            </a:r>
          </a:p>
          <a:p>
            <a:pPr eaLnBrk="1" hangingPunct="1">
              <a:defRPr/>
            </a:pPr>
            <a:endParaRPr lang="pt-BR" altLang="de-DE" b="1" dirty="0">
              <a:solidFill>
                <a:schemeClr val="tx1"/>
              </a:solidFill>
              <a:cs typeface="Arial" panose="020B0604020202020204" pitchFamily="34" charset="0"/>
            </a:endParaRPr>
          </a:p>
          <a:p>
            <a:pPr marL="228600" indent="-228600">
              <a:buAutoNum type="arabicPeriod"/>
            </a:pPr>
            <a:endParaRPr lang="pt-BR" altLang="pt-BR" b="1" dirty="0">
              <a:solidFill>
                <a:schemeClr val="tx1"/>
              </a:solidFill>
              <a:cs typeface="Arial" panose="020B0604020202020204" pitchFamily="34" charset="0"/>
            </a:endParaRPr>
          </a:p>
          <a:p>
            <a:pPr marL="0" indent="0">
              <a:buNone/>
            </a:pPr>
            <a:endParaRPr lang="pt-BR" altLang="pt-BR" dirty="0"/>
          </a:p>
        </p:txBody>
      </p:sp>
    </p:spTree>
    <p:extLst>
      <p:ext uri="{BB962C8B-B14F-4D97-AF65-F5344CB8AC3E}">
        <p14:creationId xmlns:p14="http://schemas.microsoft.com/office/powerpoint/2010/main" val="1154097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a:buNone/>
            </a:pPr>
            <a:r>
              <a:rPr lang="en-US" altLang="de-DE" b="1" dirty="0">
                <a:solidFill>
                  <a:schemeClr val="tx1"/>
                </a:solidFill>
                <a:cs typeface="Arial" panose="020B0604020202020204" pitchFamily="34" charset="0"/>
              </a:rPr>
              <a:t>Managing bottlenecks</a:t>
            </a:r>
          </a:p>
          <a:p>
            <a:pPr marL="0" indent="0">
              <a:buNone/>
            </a:pPr>
            <a:endParaRPr lang="pt-BR" altLang="de-DE" b="1" dirty="0">
              <a:solidFill>
                <a:schemeClr val="tx1"/>
              </a:solidFill>
              <a:cs typeface="Arial" panose="020B0604020202020204" pitchFamily="34" charset="0"/>
            </a:endParaRPr>
          </a:p>
          <a:p>
            <a:pPr eaLnBrk="1" hangingPunct="1">
              <a:defRPr/>
            </a:pPr>
            <a:r>
              <a:rPr lang="pt-BR" altLang="pt-BR" b="0" dirty="0"/>
              <a:t>You can find in the presentation the details to Manage Bottlenecks</a:t>
            </a:r>
          </a:p>
          <a:p>
            <a:pPr eaLnBrk="1" hangingPunct="1">
              <a:defRPr/>
            </a:pPr>
            <a:endParaRPr lang="pt-BR" altLang="pt-BR" b="0" dirty="0"/>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b="0" dirty="0">
                <a:solidFill>
                  <a:schemeClr val="tx1"/>
                </a:solidFill>
                <a:latin typeface="Arial" pitchFamily="34" charset="0"/>
                <a:cs typeface="Arial" pitchFamily="34" charset="0"/>
              </a:rPr>
              <a:t>Increasing number of operators or employees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b="0" dirty="0">
                <a:solidFill>
                  <a:schemeClr val="tx1"/>
                </a:solidFill>
                <a:latin typeface="Arial" pitchFamily="34" charset="0"/>
                <a:cs typeface="Arial" pitchFamily="34" charset="0"/>
              </a:rPr>
              <a:t>Minimizing downtime, setup and changeover time</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b="0" dirty="0">
                <a:solidFill>
                  <a:schemeClr val="tx1"/>
                </a:solidFill>
                <a:latin typeface="Arial" pitchFamily="34" charset="0"/>
                <a:cs typeface="Arial" pitchFamily="34" charset="0"/>
              </a:rPr>
              <a:t>Eliminating non-value activities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b="0" dirty="0">
                <a:solidFill>
                  <a:schemeClr val="tx1"/>
                </a:solidFill>
                <a:latin typeface="Arial" pitchFamily="34" charset="0"/>
                <a:cs typeface="Arial" pitchFamily="34" charset="0"/>
              </a:rPr>
              <a:t>Provide a constant buffer stock upstream</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dirty="0">
              <a:solidFill>
                <a:schemeClr val="tx1"/>
              </a:solidFill>
              <a:latin typeface="Arial" pitchFamily="34" charset="0"/>
              <a:cs typeface="Arial" pitchFamily="34" charset="0"/>
            </a:endParaRPr>
          </a:p>
          <a:p>
            <a:pPr eaLnBrk="1" hangingPunct="1">
              <a:defRPr/>
            </a:pPr>
            <a:endParaRPr lang="pt-BR" altLang="pt-BR" b="0" dirty="0"/>
          </a:p>
          <a:p>
            <a:pPr eaLnBrk="1" hangingPunct="1">
              <a:defRPr/>
            </a:pPr>
            <a:endParaRPr lang="pt-BR" altLang="pt-BR" b="0" dirty="0"/>
          </a:p>
          <a:p>
            <a:pPr eaLnBrk="1" hangingPunct="1">
              <a:defRPr/>
            </a:pPr>
            <a:endParaRPr lang="pt-BR" altLang="pt-BR" b="0" dirty="0"/>
          </a:p>
        </p:txBody>
      </p:sp>
    </p:spTree>
    <p:extLst>
      <p:ext uri="{BB962C8B-B14F-4D97-AF65-F5344CB8AC3E}">
        <p14:creationId xmlns:p14="http://schemas.microsoft.com/office/powerpoint/2010/main" val="2868254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es Placeholder">
            <a:extLst>
              <a:ext uri="{FF2B5EF4-FFF2-40B4-BE49-F238E27FC236}">
                <a16:creationId xmlns:a16="http://schemas.microsoft.com/office/drawing/2014/main" id="{4D9710AF-CDE9-4857-8829-968E7D6E70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a:buNone/>
            </a:pPr>
            <a:r>
              <a:rPr lang="en-US" altLang="de-DE" b="1" dirty="0">
                <a:solidFill>
                  <a:schemeClr val="tx1"/>
                </a:solidFill>
                <a:cs typeface="Arial" panose="020B0604020202020204" pitchFamily="34" charset="0"/>
              </a:rPr>
              <a:t>What should you do “Preventing bottlenecks”</a:t>
            </a:r>
          </a:p>
          <a:p>
            <a:pPr marL="0" indent="0">
              <a:buNone/>
            </a:pPr>
            <a:endParaRPr lang="en-US" altLang="de-DE" b="1" dirty="0">
              <a:solidFill>
                <a:schemeClr val="tx1"/>
              </a:solidFill>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tx1"/>
                </a:solidFill>
                <a:latin typeface="Arial" pitchFamily="34" charset="0"/>
                <a:cs typeface="Arial" pitchFamily="34" charset="0"/>
              </a:rPr>
              <a:t>Plan the production environment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tx1"/>
                </a:solidFill>
                <a:latin typeface="Arial" pitchFamily="34" charset="0"/>
                <a:cs typeface="Arial" pitchFamily="34" charset="0"/>
              </a:rPr>
              <a:t>Give employees free rein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tx1"/>
                </a:solidFill>
                <a:latin typeface="Arial" pitchFamily="34" charset="0"/>
                <a:cs typeface="Arial" pitchFamily="34" charset="0"/>
              </a:rPr>
              <a:t>Prepare Cross-training employees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tx1"/>
                </a:solidFill>
                <a:latin typeface="Arial" pitchFamily="34" charset="0"/>
                <a:cs typeface="Arial" pitchFamily="34" charset="0"/>
              </a:rPr>
              <a:t>Plan for a higher potential output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tx1"/>
                </a:solidFill>
                <a:latin typeface="Arial" pitchFamily="34" charset="0"/>
                <a:cs typeface="Arial" pitchFamily="34" charset="0"/>
              </a:rPr>
              <a:t>Establish of standardized exchanged protocols (SMED)</a:t>
            </a:r>
          </a:p>
          <a:p>
            <a:pPr marL="0" indent="0">
              <a:buNone/>
            </a:pPr>
            <a:endParaRPr lang="en-US" altLang="de-DE" b="0" dirty="0">
              <a:solidFill>
                <a:schemeClr val="tx1"/>
              </a:solidFill>
              <a:cs typeface="Arial" panose="020B0604020202020204" pitchFamily="34" charset="0"/>
            </a:endParaRPr>
          </a:p>
          <a:p>
            <a:pPr marL="0" indent="0">
              <a:buNone/>
            </a:pPr>
            <a:endParaRPr lang="en-US" sz="1400" b="0" dirty="0">
              <a:solidFill>
                <a:schemeClr val="tx1"/>
              </a:solidFill>
              <a:latin typeface="Arial" pitchFamily="34" charset="0"/>
              <a:cs typeface="Arial" panose="020B0604020202020204" pitchFamily="34" charset="0"/>
            </a:endParaRPr>
          </a:p>
          <a:p>
            <a:pPr marL="0" indent="0">
              <a:buNone/>
            </a:pPr>
            <a:endParaRPr lang="pt-BR" altLang="pt-BR" b="0" dirty="0"/>
          </a:p>
        </p:txBody>
      </p:sp>
    </p:spTree>
    <p:extLst>
      <p:ext uri="{BB962C8B-B14F-4D97-AF65-F5344CB8AC3E}">
        <p14:creationId xmlns:p14="http://schemas.microsoft.com/office/powerpoint/2010/main" val="3265712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Notes Placeholder">
            <a:extLst>
              <a:ext uri="{FF2B5EF4-FFF2-40B4-BE49-F238E27FC236}">
                <a16:creationId xmlns:a16="http://schemas.microsoft.com/office/drawing/2014/main" id="{1D202824-E6CA-4BE0-BA6F-3291611775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pt-BR" dirty="0"/>
              <a:t>Thank you for your attention.</a:t>
            </a:r>
          </a:p>
          <a:p>
            <a:endParaRPr lang="en-US" altLang="pt-BR" dirty="0"/>
          </a:p>
          <a:p>
            <a:r>
              <a:rPr lang="en-US" altLang="pt-BR" dirty="0"/>
              <a:t>Further information can be found on the FROMM Engineering website.</a:t>
            </a:r>
          </a:p>
          <a:p>
            <a:r>
              <a:rPr lang="en-US" altLang="pt-BR" dirty="0"/>
              <a:t>If you have any questions, please send me an EMAIL or contact me via my YouTube channel.</a:t>
            </a:r>
          </a:p>
          <a:p>
            <a:endParaRPr lang="en-US" altLang="pt-BR" dirty="0"/>
          </a:p>
          <a:p>
            <a:r>
              <a:rPr lang="en-US" altLang="pt-BR" dirty="0"/>
              <a:t>You will receive a response within 48 hours.</a:t>
            </a:r>
          </a:p>
          <a:p>
            <a:endParaRPr lang="en-US" altLang="pt-BR" dirty="0"/>
          </a:p>
          <a:p>
            <a:r>
              <a:rPr lang="en-US" altLang="pt-BR" dirty="0"/>
              <a:t>Good luck to eliminate the bottleneck</a:t>
            </a:r>
            <a:endParaRPr lang="pt-BR" altLang="pt-BR" dirty="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25.xml"/><Relationship Id="rId13" Type="http://schemas.openxmlformats.org/officeDocument/2006/relationships/tags" Target="../tags/tag30.xml"/><Relationship Id="rId18" Type="http://schemas.openxmlformats.org/officeDocument/2006/relationships/image" Target="../media/image3.jpeg"/><Relationship Id="rId3" Type="http://schemas.openxmlformats.org/officeDocument/2006/relationships/tags" Target="../tags/tag20.xml"/><Relationship Id="rId7" Type="http://schemas.openxmlformats.org/officeDocument/2006/relationships/tags" Target="../tags/tag24.xml"/><Relationship Id="rId12" Type="http://schemas.openxmlformats.org/officeDocument/2006/relationships/tags" Target="../tags/tag29.xml"/><Relationship Id="rId17" Type="http://schemas.openxmlformats.org/officeDocument/2006/relationships/image" Target="../media/image2.jpeg"/><Relationship Id="rId2" Type="http://schemas.openxmlformats.org/officeDocument/2006/relationships/tags" Target="../tags/tag19.xml"/><Relationship Id="rId16" Type="http://schemas.openxmlformats.org/officeDocument/2006/relationships/oleObject" Target="../embeddings/oleObject2.bin"/><Relationship Id="rId1" Type="http://schemas.openxmlformats.org/officeDocument/2006/relationships/vmlDrawing" Target="../drawings/vmlDrawing2.vml"/><Relationship Id="rId6" Type="http://schemas.openxmlformats.org/officeDocument/2006/relationships/tags" Target="../tags/tag23.xml"/><Relationship Id="rId11" Type="http://schemas.openxmlformats.org/officeDocument/2006/relationships/tags" Target="../tags/tag28.xml"/><Relationship Id="rId5" Type="http://schemas.openxmlformats.org/officeDocument/2006/relationships/tags" Target="../tags/tag22.xml"/><Relationship Id="rId15" Type="http://schemas.openxmlformats.org/officeDocument/2006/relationships/slideMaster" Target="../slideMasters/slideMaster1.xml"/><Relationship Id="rId10" Type="http://schemas.openxmlformats.org/officeDocument/2006/relationships/tags" Target="../tags/tag27.xml"/><Relationship Id="rId4" Type="http://schemas.openxmlformats.org/officeDocument/2006/relationships/tags" Target="../tags/tag21.xml"/><Relationship Id="rId9" Type="http://schemas.openxmlformats.org/officeDocument/2006/relationships/tags" Target="../tags/tag26.xml"/><Relationship Id="rId14" Type="http://schemas.openxmlformats.org/officeDocument/2006/relationships/tags" Target="../tags/tag31.xml"/></Relationships>
</file>

<file path=ppt/slideLayouts/_rels/slideLayout2.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oleObject" Target="../embeddings/oleObject3.bin"/><Relationship Id="rId3" Type="http://schemas.openxmlformats.org/officeDocument/2006/relationships/tags" Target="../tags/tag33.xml"/><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slideMaster" Target="../slideMasters/slideMaster1.xml"/><Relationship Id="rId2" Type="http://schemas.openxmlformats.org/officeDocument/2006/relationships/tags" Target="../tags/tag32.xml"/><Relationship Id="rId16" Type="http://schemas.openxmlformats.org/officeDocument/2006/relationships/tags" Target="../tags/tag46.xml"/><Relationship Id="rId1" Type="http://schemas.openxmlformats.org/officeDocument/2006/relationships/vmlDrawing" Target="../drawings/vmlDrawing3.vml"/><Relationship Id="rId6" Type="http://schemas.openxmlformats.org/officeDocument/2006/relationships/tags" Target="../tags/tag36.xml"/><Relationship Id="rId11" Type="http://schemas.openxmlformats.org/officeDocument/2006/relationships/tags" Target="../tags/tag41.xml"/><Relationship Id="rId5" Type="http://schemas.openxmlformats.org/officeDocument/2006/relationships/tags" Target="../tags/tag35.xml"/><Relationship Id="rId15" Type="http://schemas.openxmlformats.org/officeDocument/2006/relationships/tags" Target="../tags/tag45.xml"/><Relationship Id="rId10" Type="http://schemas.openxmlformats.org/officeDocument/2006/relationships/tags" Target="../tags/tag40.xml"/><Relationship Id="rId19" Type="http://schemas.openxmlformats.org/officeDocument/2006/relationships/image" Target="../media/image1.jpeg"/><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53.xml"/><Relationship Id="rId13" Type="http://schemas.openxmlformats.org/officeDocument/2006/relationships/tags" Target="../tags/tag58.xml"/><Relationship Id="rId18" Type="http://schemas.openxmlformats.org/officeDocument/2006/relationships/oleObject" Target="../embeddings/oleObject4.bin"/><Relationship Id="rId3" Type="http://schemas.openxmlformats.org/officeDocument/2006/relationships/tags" Target="../tags/tag48.xml"/><Relationship Id="rId7" Type="http://schemas.openxmlformats.org/officeDocument/2006/relationships/tags" Target="../tags/tag52.xml"/><Relationship Id="rId12" Type="http://schemas.openxmlformats.org/officeDocument/2006/relationships/tags" Target="../tags/tag57.xml"/><Relationship Id="rId17" Type="http://schemas.openxmlformats.org/officeDocument/2006/relationships/slideMaster" Target="../slideMasters/slideMaster1.xml"/><Relationship Id="rId2" Type="http://schemas.openxmlformats.org/officeDocument/2006/relationships/tags" Target="../tags/tag47.xml"/><Relationship Id="rId16" Type="http://schemas.openxmlformats.org/officeDocument/2006/relationships/tags" Target="../tags/tag61.xml"/><Relationship Id="rId1" Type="http://schemas.openxmlformats.org/officeDocument/2006/relationships/vmlDrawing" Target="../drawings/vmlDrawing4.vml"/><Relationship Id="rId6" Type="http://schemas.openxmlformats.org/officeDocument/2006/relationships/tags" Target="../tags/tag51.xml"/><Relationship Id="rId11" Type="http://schemas.openxmlformats.org/officeDocument/2006/relationships/tags" Target="../tags/tag56.xml"/><Relationship Id="rId5" Type="http://schemas.openxmlformats.org/officeDocument/2006/relationships/tags" Target="../tags/tag50.xml"/><Relationship Id="rId15" Type="http://schemas.openxmlformats.org/officeDocument/2006/relationships/tags" Target="../tags/tag60.xml"/><Relationship Id="rId10" Type="http://schemas.openxmlformats.org/officeDocument/2006/relationships/tags" Target="../tags/tag55.xml"/><Relationship Id="rId19" Type="http://schemas.openxmlformats.org/officeDocument/2006/relationships/image" Target="../media/image1.jpeg"/><Relationship Id="rId4" Type="http://schemas.openxmlformats.org/officeDocument/2006/relationships/tags" Target="../tags/tag49.xml"/><Relationship Id="rId9" Type="http://schemas.openxmlformats.org/officeDocument/2006/relationships/tags" Target="../tags/tag54.xml"/><Relationship Id="rId14" Type="http://schemas.openxmlformats.org/officeDocument/2006/relationships/tags" Target="../tags/tag59.xml"/></Relationships>
</file>

<file path=ppt/slideLayouts/_rels/slideLayout4.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tags" Target="../tags/tag73.xml"/><Relationship Id="rId18" Type="http://schemas.openxmlformats.org/officeDocument/2006/relationships/oleObject" Target="../embeddings/oleObject5.bin"/><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tags" Target="../tags/tag72.xml"/><Relationship Id="rId17" Type="http://schemas.openxmlformats.org/officeDocument/2006/relationships/slideMaster" Target="../slideMasters/slideMaster1.xml"/><Relationship Id="rId2" Type="http://schemas.openxmlformats.org/officeDocument/2006/relationships/tags" Target="../tags/tag62.xml"/><Relationship Id="rId16" Type="http://schemas.openxmlformats.org/officeDocument/2006/relationships/tags" Target="../tags/tag76.xml"/><Relationship Id="rId1" Type="http://schemas.openxmlformats.org/officeDocument/2006/relationships/vmlDrawing" Target="../drawings/vmlDrawing5.vml"/><Relationship Id="rId6" Type="http://schemas.openxmlformats.org/officeDocument/2006/relationships/tags" Target="../tags/tag66.xml"/><Relationship Id="rId11" Type="http://schemas.openxmlformats.org/officeDocument/2006/relationships/tags" Target="../tags/tag71.xml"/><Relationship Id="rId5" Type="http://schemas.openxmlformats.org/officeDocument/2006/relationships/tags" Target="../tags/tag65.xml"/><Relationship Id="rId15" Type="http://schemas.openxmlformats.org/officeDocument/2006/relationships/tags" Target="../tags/tag75.xml"/><Relationship Id="rId10" Type="http://schemas.openxmlformats.org/officeDocument/2006/relationships/tags" Target="../tags/tag70.xml"/><Relationship Id="rId19" Type="http://schemas.openxmlformats.org/officeDocument/2006/relationships/image" Target="../media/image1.jpeg"/><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tags" Target="../tags/tag7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83.xml"/><Relationship Id="rId13" Type="http://schemas.openxmlformats.org/officeDocument/2006/relationships/tags" Target="../tags/tag88.xml"/><Relationship Id="rId3" Type="http://schemas.openxmlformats.org/officeDocument/2006/relationships/tags" Target="../tags/tag78.xml"/><Relationship Id="rId7" Type="http://schemas.openxmlformats.org/officeDocument/2006/relationships/tags" Target="../tags/tag82.xml"/><Relationship Id="rId12" Type="http://schemas.openxmlformats.org/officeDocument/2006/relationships/tags" Target="../tags/tag87.xml"/><Relationship Id="rId17" Type="http://schemas.openxmlformats.org/officeDocument/2006/relationships/image" Target="../media/image2.jpeg"/><Relationship Id="rId2" Type="http://schemas.openxmlformats.org/officeDocument/2006/relationships/tags" Target="../tags/tag77.xml"/><Relationship Id="rId16" Type="http://schemas.openxmlformats.org/officeDocument/2006/relationships/oleObject" Target="../embeddings/oleObject6.bin"/><Relationship Id="rId1" Type="http://schemas.openxmlformats.org/officeDocument/2006/relationships/vmlDrawing" Target="../drawings/vmlDrawing6.vml"/><Relationship Id="rId6" Type="http://schemas.openxmlformats.org/officeDocument/2006/relationships/tags" Target="../tags/tag81.xml"/><Relationship Id="rId11" Type="http://schemas.openxmlformats.org/officeDocument/2006/relationships/tags" Target="../tags/tag86.xml"/><Relationship Id="rId5" Type="http://schemas.openxmlformats.org/officeDocument/2006/relationships/tags" Target="../tags/tag80.xml"/><Relationship Id="rId15" Type="http://schemas.openxmlformats.org/officeDocument/2006/relationships/slideMaster" Target="../slideMasters/slideMaster1.xml"/><Relationship Id="rId10" Type="http://schemas.openxmlformats.org/officeDocument/2006/relationships/tags" Target="../tags/tag85.xml"/><Relationship Id="rId4" Type="http://schemas.openxmlformats.org/officeDocument/2006/relationships/tags" Target="../tags/tag79.xml"/><Relationship Id="rId9" Type="http://schemas.openxmlformats.org/officeDocument/2006/relationships/tags" Target="../tags/tag84.xml"/><Relationship Id="rId14" Type="http://schemas.openxmlformats.org/officeDocument/2006/relationships/tags" Target="../tags/tag8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Rectangle 2" hidden="1">
            <a:extLst>
              <a:ext uri="{FF2B5EF4-FFF2-40B4-BE49-F238E27FC236}">
                <a16:creationId xmlns:a16="http://schemas.microsoft.com/office/drawing/2014/main" id="{60EEC6C1-6BA5-4BE3-B664-AC8C5C12EE3F}"/>
              </a:ext>
            </a:extLst>
          </p:cNvPr>
          <p:cNvGraphicFramePr>
            <a:graphicFrameLocks/>
          </p:cNvGraphicFramePr>
          <p:nvPr userDrawn="1">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2121" name="think-cell Slide" r:id="rId16" imgW="0" imgH="0" progId="TCLayout.ActiveDocument.1">
                  <p:embed/>
                </p:oleObj>
              </mc:Choice>
              <mc:Fallback>
                <p:oleObj name="think-cell Slide" r:id="rId16" imgW="0" imgH="0" progId="TCLayout.ActiveDocument.1">
                  <p:embed/>
                  <p:pic>
                    <p:nvPicPr>
                      <p:cNvPr id="4" name="Rectangle 2" hidden="1">
                        <a:extLst>
                          <a:ext uri="{FF2B5EF4-FFF2-40B4-BE49-F238E27FC236}">
                            <a16:creationId xmlns:a16="http://schemas.microsoft.com/office/drawing/2014/main" id="{60EEC6C1-6BA5-4BE3-B664-AC8C5C12EE3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Picture 9" descr="KOMBI01_ScienceGREEN">
            <a:extLst>
              <a:ext uri="{FF2B5EF4-FFF2-40B4-BE49-F238E27FC236}">
                <a16:creationId xmlns:a16="http://schemas.microsoft.com/office/drawing/2014/main" id="{CD0A2C86-B4F0-416F-A579-3D845452AA8B}"/>
              </a:ext>
            </a:extLst>
          </p:cNvPr>
          <p:cNvPicPr>
            <a:picLocks noChangeAspect="1" noChangeArrowheads="1"/>
          </p:cNvPicPr>
          <p:nvPr userDrawn="1">
            <p:custDataLst>
              <p:tags r:id="rId3"/>
            </p:custDataLst>
          </p:nvPr>
        </p:nvPicPr>
        <p:blipFill>
          <a:blip r:embed="rId17">
            <a:extLst>
              <a:ext uri="{28A0092B-C50C-407E-A947-70E740481C1C}">
                <a14:useLocalDpi xmlns:a14="http://schemas.microsoft.com/office/drawing/2010/main" val="0"/>
              </a:ext>
            </a:extLst>
          </a:blip>
          <a:srcRect/>
          <a:stretch>
            <a:fillRect/>
          </a:stretch>
        </p:blipFill>
        <p:spPr bwMode="auto">
          <a:xfrm>
            <a:off x="0" y="2447925"/>
            <a:ext cx="9144000"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Decker" descr="Decker">
            <a:extLst>
              <a:ext uri="{FF2B5EF4-FFF2-40B4-BE49-F238E27FC236}">
                <a16:creationId xmlns:a16="http://schemas.microsoft.com/office/drawing/2014/main" id="{3714029A-5D22-407F-BCB4-9994C8D0B6E9}"/>
              </a:ext>
            </a:extLst>
          </p:cNvPr>
          <p:cNvPicPr>
            <a:picLocks/>
          </p:cNvPicPr>
          <p:nvPr userDrawn="1">
            <p:custDataLst>
              <p:tags r:id="rId4"/>
            </p:custDataLst>
          </p:nvPr>
        </p:nvPicPr>
        <p:blipFill>
          <a:blip r:embed="rId18">
            <a:extLst>
              <a:ext uri="{28A0092B-C50C-407E-A947-70E740481C1C}">
                <a14:useLocalDpi xmlns:a14="http://schemas.microsoft.com/office/drawing/2010/main" val="0"/>
              </a:ext>
            </a:extLst>
          </a:blip>
          <a:srcRect/>
          <a:stretch>
            <a:fillRect/>
          </a:stretch>
        </p:blipFill>
        <p:spPr bwMode="auto">
          <a:xfrm>
            <a:off x="6711950" y="285750"/>
            <a:ext cx="21463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25">
            <a:extLst>
              <a:ext uri="{FF2B5EF4-FFF2-40B4-BE49-F238E27FC236}">
                <a16:creationId xmlns:a16="http://schemas.microsoft.com/office/drawing/2014/main" id="{77C66A50-E374-4847-9412-73AEBB81B28C}"/>
              </a:ext>
            </a:extLst>
          </p:cNvPr>
          <p:cNvCxnSpPr/>
          <p:nvPr userDrawn="1"/>
        </p:nvCxnSpPr>
        <p:spPr>
          <a:xfrm>
            <a:off x="0" y="2141538"/>
            <a:ext cx="9144000" cy="1587"/>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8" name="Rectangle 12">
            <a:extLst>
              <a:ext uri="{FF2B5EF4-FFF2-40B4-BE49-F238E27FC236}">
                <a16:creationId xmlns:a16="http://schemas.microsoft.com/office/drawing/2014/main" id="{961C3439-5DAF-4773-9351-D4AC03237D2F}"/>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sp>
        <p:nvSpPr>
          <p:cNvPr id="9" name="Rectangle 10">
            <a:extLst>
              <a:ext uri="{FF2B5EF4-FFF2-40B4-BE49-F238E27FC236}">
                <a16:creationId xmlns:a16="http://schemas.microsoft.com/office/drawing/2014/main" id="{053F00D3-6663-45DC-93FC-8ABD6D1710A2}"/>
              </a:ext>
            </a:extLst>
          </p:cNvPr>
          <p:cNvSpPr txBox="1">
            <a:spLocks noChangeArrowheads="1"/>
          </p:cNvSpPr>
          <p:nvPr userDrawn="1">
            <p:custDataLst>
              <p:tags r:id="rId5"/>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2020 FROMM Engineering   – Page - </a:t>
            </a:r>
            <a:fld id="{B7E9BCAA-EB11-4065-A0C3-8F3FC3C5D582}"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grpSp>
        <p:nvGrpSpPr>
          <p:cNvPr id="10" name="Gruppieren 47">
            <a:extLst>
              <a:ext uri="{FF2B5EF4-FFF2-40B4-BE49-F238E27FC236}">
                <a16:creationId xmlns:a16="http://schemas.microsoft.com/office/drawing/2014/main" id="{B918D3B5-E9DC-4755-A0B3-34A52CAFA0EB}"/>
              </a:ext>
            </a:extLst>
          </p:cNvPr>
          <p:cNvGrpSpPr>
            <a:grpSpLocks/>
          </p:cNvGrpSpPr>
          <p:nvPr userDrawn="1"/>
        </p:nvGrpSpPr>
        <p:grpSpPr bwMode="auto">
          <a:xfrm>
            <a:off x="273050" y="71438"/>
            <a:ext cx="677863" cy="415925"/>
            <a:chOff x="8913813" y="835025"/>
            <a:chExt cx="677862" cy="415925"/>
          </a:xfrm>
        </p:grpSpPr>
        <p:grpSp>
          <p:nvGrpSpPr>
            <p:cNvPr id="11" name="Group 61">
              <a:extLst>
                <a:ext uri="{FF2B5EF4-FFF2-40B4-BE49-F238E27FC236}">
                  <a16:creationId xmlns:a16="http://schemas.microsoft.com/office/drawing/2014/main" id="{ED61931E-B8E3-4330-AB92-6C57F37DA3A4}"/>
                </a:ext>
              </a:extLst>
            </p:cNvPr>
            <p:cNvGrpSpPr>
              <a:grpSpLocks/>
            </p:cNvGrpSpPr>
            <p:nvPr/>
          </p:nvGrpSpPr>
          <p:grpSpPr bwMode="auto">
            <a:xfrm>
              <a:off x="8913813" y="835025"/>
              <a:ext cx="677862" cy="415925"/>
              <a:chOff x="1071563" y="1785938"/>
              <a:chExt cx="7000875" cy="4572000"/>
            </a:xfrm>
          </p:grpSpPr>
          <p:sp>
            <p:nvSpPr>
              <p:cNvPr id="14" name="Rectangle 2">
                <a:extLst>
                  <a:ext uri="{FF2B5EF4-FFF2-40B4-BE49-F238E27FC236}">
                    <a16:creationId xmlns:a16="http://schemas.microsoft.com/office/drawing/2014/main" id="{941AA40B-B0BD-49E1-8BBA-4DCBE528AEDA}"/>
                  </a:ext>
                </a:extLst>
              </p:cNvPr>
              <p:cNvSpPr>
                <a:spLocks noChangeArrowheads="1"/>
              </p:cNvSpPr>
              <p:nvPr>
                <p:custDataLst>
                  <p:tags r:id="rId6"/>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5" name="Rectangle 16">
                <a:extLst>
                  <a:ext uri="{FF2B5EF4-FFF2-40B4-BE49-F238E27FC236}">
                    <a16:creationId xmlns:a16="http://schemas.microsoft.com/office/drawing/2014/main" id="{7BE71BD6-DE97-4026-893E-8CC3F71EFA12}"/>
                  </a:ext>
                </a:extLst>
              </p:cNvPr>
              <p:cNvSpPr>
                <a:spLocks noChangeArrowheads="1"/>
              </p:cNvSpPr>
              <p:nvPr>
                <p:custDataLst>
                  <p:tags r:id="rId7"/>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6" name="Rectangle 6">
                <a:extLst>
                  <a:ext uri="{FF2B5EF4-FFF2-40B4-BE49-F238E27FC236}">
                    <a16:creationId xmlns:a16="http://schemas.microsoft.com/office/drawing/2014/main" id="{BBC8C3EE-74D9-4971-BB91-B02FBF9AB6D8}"/>
                  </a:ext>
                </a:extLst>
              </p:cNvPr>
              <p:cNvSpPr>
                <a:spLocks noChangeArrowheads="1"/>
              </p:cNvSpPr>
              <p:nvPr>
                <p:custDataLst>
                  <p:tags r:id="rId8"/>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17" name="AutoShape 7">
                <a:extLst>
                  <a:ext uri="{FF2B5EF4-FFF2-40B4-BE49-F238E27FC236}">
                    <a16:creationId xmlns:a16="http://schemas.microsoft.com/office/drawing/2014/main" id="{35494CA4-04B2-4FF3-B5A7-C5FA755A39F6}"/>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18" name="Rectangle 8">
                <a:extLst>
                  <a:ext uri="{FF2B5EF4-FFF2-40B4-BE49-F238E27FC236}">
                    <a16:creationId xmlns:a16="http://schemas.microsoft.com/office/drawing/2014/main" id="{D3B7C853-BD31-4CC2-8C58-894C3B6CE058}"/>
                  </a:ext>
                </a:extLst>
              </p:cNvPr>
              <p:cNvSpPr>
                <a:spLocks noChangeArrowheads="1"/>
              </p:cNvSpPr>
              <p:nvPr>
                <p:custDataLst>
                  <p:tags r:id="rId9"/>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9" name="Rectangle 9">
                <a:extLst>
                  <a:ext uri="{FF2B5EF4-FFF2-40B4-BE49-F238E27FC236}">
                    <a16:creationId xmlns:a16="http://schemas.microsoft.com/office/drawing/2014/main" id="{0F720363-E5F2-4AC1-A6B8-6C1721078D19}"/>
                  </a:ext>
                </a:extLst>
              </p:cNvPr>
              <p:cNvSpPr>
                <a:spLocks noChangeArrowheads="1"/>
              </p:cNvSpPr>
              <p:nvPr>
                <p:custDataLst>
                  <p:tags r:id="rId10"/>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0" name="Rectangle 2">
                <a:extLst>
                  <a:ext uri="{FF2B5EF4-FFF2-40B4-BE49-F238E27FC236}">
                    <a16:creationId xmlns:a16="http://schemas.microsoft.com/office/drawing/2014/main" id="{5E4A2422-8338-4ED0-8A14-0ED33CEE905B}"/>
                  </a:ext>
                </a:extLst>
              </p:cNvPr>
              <p:cNvSpPr>
                <a:spLocks noChangeArrowheads="1"/>
              </p:cNvSpPr>
              <p:nvPr>
                <p:custDataLst>
                  <p:tags r:id="rId11"/>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1" name="Rectangle 29">
                <a:extLst>
                  <a:ext uri="{FF2B5EF4-FFF2-40B4-BE49-F238E27FC236}">
                    <a16:creationId xmlns:a16="http://schemas.microsoft.com/office/drawing/2014/main" id="{39FB7A7B-A757-4B48-B083-69297CB17EC5}"/>
                  </a:ext>
                </a:extLst>
              </p:cNvPr>
              <p:cNvSpPr>
                <a:spLocks noChangeArrowheads="1"/>
              </p:cNvSpPr>
              <p:nvPr>
                <p:custDataLst>
                  <p:tags r:id="rId12"/>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22" name="Rectangle 8">
                <a:extLst>
                  <a:ext uri="{FF2B5EF4-FFF2-40B4-BE49-F238E27FC236}">
                    <a16:creationId xmlns:a16="http://schemas.microsoft.com/office/drawing/2014/main" id="{457D4800-1CA3-4840-B5C6-7DB22C275888}"/>
                  </a:ext>
                </a:extLst>
              </p:cNvPr>
              <p:cNvSpPr>
                <a:spLocks noChangeArrowheads="1"/>
              </p:cNvSpPr>
              <p:nvPr>
                <p:custDataLst>
                  <p:tags r:id="rId13"/>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3" name="Rectangle 9">
                <a:extLst>
                  <a:ext uri="{FF2B5EF4-FFF2-40B4-BE49-F238E27FC236}">
                    <a16:creationId xmlns:a16="http://schemas.microsoft.com/office/drawing/2014/main" id="{AB50BC79-BC7E-4DEF-828D-4A0FACED5231}"/>
                  </a:ext>
                </a:extLst>
              </p:cNvPr>
              <p:cNvSpPr>
                <a:spLocks noChangeArrowheads="1"/>
              </p:cNvSpPr>
              <p:nvPr>
                <p:custDataLst>
                  <p:tags r:id="rId14"/>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12" name="Curved Left Arrow 13">
              <a:extLst>
                <a:ext uri="{FF2B5EF4-FFF2-40B4-BE49-F238E27FC236}">
                  <a16:creationId xmlns:a16="http://schemas.microsoft.com/office/drawing/2014/main" id="{AA35CDC8-DE20-4FAE-B86B-A2F19E511351}"/>
                </a:ext>
              </a:extLst>
            </p:cNvPr>
            <p:cNvSpPr>
              <a:spLocks noChangeArrowheads="1"/>
            </p:cNvSpPr>
            <p:nvPr/>
          </p:nvSpPr>
          <p:spPr bwMode="auto">
            <a:xfrm rot="10800000">
              <a:off x="9097963" y="973137"/>
              <a:ext cx="139700" cy="180975"/>
            </a:xfrm>
            <a:prstGeom prst="curvedLeftArrow">
              <a:avLst>
                <a:gd name="adj1" fmla="val 24848"/>
                <a:gd name="adj2" fmla="val 49701"/>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sp>
          <p:nvSpPr>
            <p:cNvPr id="13" name="Curved Left Arrow 13">
              <a:extLst>
                <a:ext uri="{FF2B5EF4-FFF2-40B4-BE49-F238E27FC236}">
                  <a16:creationId xmlns:a16="http://schemas.microsoft.com/office/drawing/2014/main" id="{83DFCBA3-95B0-4180-B925-2903BF16B8F9}"/>
                </a:ext>
              </a:extLst>
            </p:cNvPr>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grpSp>
      <p:sp>
        <p:nvSpPr>
          <p:cNvPr id="2" name="Title 1"/>
          <p:cNvSpPr>
            <a:spLocks noGrp="1"/>
          </p:cNvSpPr>
          <p:nvPr>
            <p:ph type="ctrTitle"/>
          </p:nvPr>
        </p:nvSpPr>
        <p:spPr>
          <a:xfrm>
            <a:off x="285768" y="1142984"/>
            <a:ext cx="6858000" cy="922724"/>
          </a:xfrm>
        </p:spPr>
        <p:txBody>
          <a:bodyPr anchor="t"/>
          <a:lstStyle>
            <a:lvl1pPr>
              <a:defRPr sz="2600" b="0">
                <a:solidFill>
                  <a:schemeClr val="bg2"/>
                </a:solidFill>
                <a:latin typeface="+mn-lt"/>
              </a:defRPr>
            </a:lvl1pPr>
          </a:lstStyle>
          <a:p>
            <a:r>
              <a:rPr lang="en-US" noProof="0"/>
              <a:t>Click to edit Master title style</a:t>
            </a:r>
            <a:endParaRPr lang="en-GB" noProof="0"/>
          </a:p>
        </p:txBody>
      </p:sp>
      <p:sp>
        <p:nvSpPr>
          <p:cNvPr id="3" name="Subtitle 2"/>
          <p:cNvSpPr>
            <a:spLocks noGrp="1"/>
          </p:cNvSpPr>
          <p:nvPr>
            <p:ph type="subTitle" idx="1"/>
          </p:nvPr>
        </p:nvSpPr>
        <p:spPr>
          <a:xfrm>
            <a:off x="285720" y="2291962"/>
            <a:ext cx="5432400" cy="1065600"/>
          </a:xfrm>
        </p:spPr>
        <p:txBody>
          <a:bodyPr/>
          <a:lstStyle>
            <a:lvl1pPr marL="0" indent="0" algn="l">
              <a:buNone/>
              <a:defRPr b="0" i="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a:t>Click to edit Master subtitle style</a:t>
            </a:r>
            <a:endParaRPr lang="en-GB" noProof="0"/>
          </a:p>
        </p:txBody>
      </p:sp>
    </p:spTree>
    <p:extLst>
      <p:ext uri="{BB962C8B-B14F-4D97-AF65-F5344CB8AC3E}">
        <p14:creationId xmlns:p14="http://schemas.microsoft.com/office/powerpoint/2010/main" val="40505232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aphicFrame>
        <p:nvGraphicFramePr>
          <p:cNvPr id="5" name="Rectangle 1" hidden="1">
            <a:extLst>
              <a:ext uri="{FF2B5EF4-FFF2-40B4-BE49-F238E27FC236}">
                <a16:creationId xmlns:a16="http://schemas.microsoft.com/office/drawing/2014/main" id="{16F8386E-33F5-45A5-8118-0B8F36E09DCF}"/>
              </a:ext>
            </a:extLst>
          </p:cNvPr>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3145" name="think-cell Slide" r:id="rId18" imgW="0" imgH="0" progId="TCLayout.ActiveDocument.1">
                  <p:embed/>
                </p:oleObj>
              </mc:Choice>
              <mc:Fallback>
                <p:oleObj name="think-cell Slide" r:id="rId18" imgW="0" imgH="0" progId="TCLayout.ActiveDocument.1">
                  <p:embed/>
                  <p:pic>
                    <p:nvPicPr>
                      <p:cNvPr id="5" name="Rectangle 1" hidden="1">
                        <a:extLst>
                          <a:ext uri="{FF2B5EF4-FFF2-40B4-BE49-F238E27FC236}">
                            <a16:creationId xmlns:a16="http://schemas.microsoft.com/office/drawing/2014/main" id="{16F8386E-33F5-45A5-8118-0B8F36E09DC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6" name="Picture 17" descr="schlirg_gruen">
            <a:extLst>
              <a:ext uri="{FF2B5EF4-FFF2-40B4-BE49-F238E27FC236}">
                <a16:creationId xmlns:a16="http://schemas.microsoft.com/office/drawing/2014/main" id="{20941ECC-29FE-40FA-A475-10F9388EF882}"/>
              </a:ext>
            </a:extLst>
          </p:cNvPr>
          <p:cNvPicPr>
            <a:picLocks noChangeAspect="1" noChangeArrowheads="1"/>
          </p:cNvPicPr>
          <p:nvPr>
            <p:custDataLst>
              <p:tags r:id="rId3"/>
            </p:custDataLst>
          </p:nvPr>
        </p:nvPicPr>
        <p:blipFill>
          <a:blip r:embed="rId19">
            <a:extLst>
              <a:ext uri="{28A0092B-C50C-407E-A947-70E740481C1C}">
                <a14:useLocalDpi xmlns:a14="http://schemas.microsoft.com/office/drawing/2010/main" val="0"/>
              </a:ext>
            </a:extLst>
          </a:blip>
          <a:srcRect/>
          <a:stretch>
            <a:fillRect/>
          </a:stretch>
        </p:blipFill>
        <p:spPr bwMode="auto">
          <a:xfrm>
            <a:off x="0" y="5915025"/>
            <a:ext cx="91440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noteAndSource" hidden="1">
            <a:extLst>
              <a:ext uri="{FF2B5EF4-FFF2-40B4-BE49-F238E27FC236}">
                <a16:creationId xmlns:a16="http://schemas.microsoft.com/office/drawing/2014/main" id="{D0D01FE6-0121-4AD5-BDEA-1F581F32DF4F}"/>
              </a:ext>
            </a:extLst>
          </p:cNvPr>
          <p:cNvSpPr txBox="1">
            <a:spLocks noChangeArrowheads="1"/>
          </p:cNvSpPr>
          <p:nvPr>
            <p:custDataLst>
              <p:tags r:id="rId4"/>
            </p:custDataLst>
          </p:nvPr>
        </p:nvSpPr>
        <p:spPr bwMode="auto">
          <a:xfrm>
            <a:off x="68263" y="6203950"/>
            <a:ext cx="920750" cy="174625"/>
          </a:xfrm>
          <a:prstGeom prst="rect">
            <a:avLst/>
          </a:prstGeom>
          <a:noFill/>
          <a:ln>
            <a:noFill/>
          </a:ln>
        </p:spPr>
        <p:txBody>
          <a:bodyPr wrap="none" lIns="0" tIns="25400" rIns="0" bIns="25400">
            <a:spAutoFit/>
          </a:bodyPr>
          <a:lstStyle>
            <a:lvl1pPr marL="428625" indent="-428625">
              <a:tabLst>
                <a:tab pos="346075" algn="r"/>
              </a:tabLst>
              <a:defRPr sz="1400">
                <a:solidFill>
                  <a:schemeClr val="tx1"/>
                </a:solidFill>
                <a:latin typeface="Arial" panose="020B0604020202020204" pitchFamily="34" charset="0"/>
                <a:cs typeface="Arial" panose="020B0604020202020204" pitchFamily="34" charset="0"/>
              </a:defRPr>
            </a:lvl1pPr>
            <a:lvl2pPr marL="742950" indent="-285750">
              <a:tabLst>
                <a:tab pos="346075" algn="r"/>
              </a:tabLst>
              <a:defRPr sz="1400">
                <a:solidFill>
                  <a:schemeClr val="tx1"/>
                </a:solidFill>
                <a:latin typeface="Arial" panose="020B0604020202020204" pitchFamily="34" charset="0"/>
                <a:cs typeface="Arial" panose="020B0604020202020204" pitchFamily="34" charset="0"/>
              </a:defRPr>
            </a:lvl2pPr>
            <a:lvl3pPr marL="1143000" indent="-228600">
              <a:tabLst>
                <a:tab pos="346075" algn="r"/>
              </a:tabLst>
              <a:defRPr sz="1400">
                <a:solidFill>
                  <a:schemeClr val="tx1"/>
                </a:solidFill>
                <a:latin typeface="Arial" panose="020B0604020202020204" pitchFamily="34" charset="0"/>
                <a:cs typeface="Arial" panose="020B0604020202020204" pitchFamily="34" charset="0"/>
              </a:defRPr>
            </a:lvl3pPr>
            <a:lvl4pPr marL="1600200" indent="-228600">
              <a:tabLst>
                <a:tab pos="346075" algn="r"/>
              </a:tabLst>
              <a:defRPr sz="1400">
                <a:solidFill>
                  <a:schemeClr val="tx1"/>
                </a:solidFill>
                <a:latin typeface="Arial" panose="020B0604020202020204" pitchFamily="34" charset="0"/>
                <a:cs typeface="Arial" panose="020B0604020202020204" pitchFamily="34" charset="0"/>
              </a:defRPr>
            </a:lvl4pPr>
            <a:lvl5pPr marL="2057400" indent="-228600">
              <a:tabLst>
                <a:tab pos="346075"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9pPr>
          </a:lstStyle>
          <a:p>
            <a:pPr eaLnBrk="1" hangingPunct="1">
              <a:defRPr/>
            </a:pPr>
            <a:r>
              <a:rPr lang="de-DE" altLang="de-DE" sz="800" dirty="0"/>
              <a:t>FootnoteAndSource</a:t>
            </a:r>
          </a:p>
        </p:txBody>
      </p:sp>
      <p:grpSp>
        <p:nvGrpSpPr>
          <p:cNvPr id="9" name="Group_Sticker" hidden="1">
            <a:extLst>
              <a:ext uri="{FF2B5EF4-FFF2-40B4-BE49-F238E27FC236}">
                <a16:creationId xmlns:a16="http://schemas.microsoft.com/office/drawing/2014/main" id="{B309602E-A6F2-4257-B9BB-5FAFC3754FDE}"/>
              </a:ext>
            </a:extLst>
          </p:cNvPr>
          <p:cNvGrpSpPr>
            <a:grpSpLocks/>
          </p:cNvGrpSpPr>
          <p:nvPr>
            <p:custDataLst>
              <p:tags r:id="rId5"/>
            </p:custDataLst>
          </p:nvPr>
        </p:nvGrpSpPr>
        <p:grpSpPr bwMode="auto">
          <a:xfrm>
            <a:off x="8505825" y="1285875"/>
            <a:ext cx="561975" cy="247650"/>
            <a:chOff x="5328" y="618"/>
            <a:chExt cx="354" cy="156"/>
          </a:xfrm>
        </p:grpSpPr>
        <p:sp>
          <p:nvSpPr>
            <p:cNvPr id="10" name="Rectangle 109">
              <a:extLst>
                <a:ext uri="{FF2B5EF4-FFF2-40B4-BE49-F238E27FC236}">
                  <a16:creationId xmlns:a16="http://schemas.microsoft.com/office/drawing/2014/main" id="{946ACCEF-E390-4161-B3F5-4719A63728B3}"/>
                </a:ext>
              </a:extLst>
            </p:cNvPr>
            <p:cNvSpPr>
              <a:spLocks noChangeArrowheads="1"/>
            </p:cNvSpPr>
            <p:nvPr/>
          </p:nvSpPr>
          <p:spPr bwMode="auto">
            <a:xfrm>
              <a:off x="5328" y="618"/>
              <a:ext cx="354" cy="156"/>
            </a:xfrm>
            <a:prstGeom prst="rect">
              <a:avLst/>
            </a:prstGeom>
            <a:noFill/>
            <a:ln>
              <a:noFill/>
            </a:ln>
          </p:spPr>
          <p:txBody>
            <a:bodyPr wrap="none" lIns="0" tIns="46038" rIns="0" bIns="46038" anchor="ctr">
              <a:spAutoFit/>
            </a:bodyPr>
            <a:lstStyle>
              <a:lvl1pPr>
                <a:tabLst>
                  <a:tab pos="6400800" algn="r"/>
                  <a:tab pos="8636000" algn="r"/>
                </a:tabLst>
                <a:defRPr sz="1400">
                  <a:solidFill>
                    <a:schemeClr val="tx1"/>
                  </a:solidFill>
                  <a:latin typeface="Arial" panose="020B0604020202020204" pitchFamily="34" charset="0"/>
                  <a:cs typeface="Arial" panose="020B0604020202020204" pitchFamily="34" charset="0"/>
                </a:defRPr>
              </a:lvl1pPr>
              <a:lvl2pPr marL="742950" indent="-285750">
                <a:tabLst>
                  <a:tab pos="6400800" algn="r"/>
                  <a:tab pos="8636000" algn="r"/>
                </a:tabLst>
                <a:defRPr sz="1400">
                  <a:solidFill>
                    <a:schemeClr val="tx1"/>
                  </a:solidFill>
                  <a:latin typeface="Arial" panose="020B0604020202020204" pitchFamily="34" charset="0"/>
                  <a:cs typeface="Arial" panose="020B0604020202020204" pitchFamily="34" charset="0"/>
                </a:defRPr>
              </a:lvl2pPr>
              <a:lvl3pPr marL="11430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3pPr>
              <a:lvl4pPr marL="16002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4pPr>
              <a:lvl5pPr marL="20574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9pPr>
            </a:lstStyle>
            <a:p>
              <a:pPr algn="ctr">
                <a:defRPr/>
              </a:pPr>
              <a:r>
                <a:rPr lang="en-GB" altLang="de-DE" sz="1000" b="1" dirty="0"/>
                <a:t>STICKER</a:t>
              </a:r>
            </a:p>
          </p:txBody>
        </p:sp>
        <p:sp>
          <p:nvSpPr>
            <p:cNvPr id="11" name="Line 110">
              <a:extLst>
                <a:ext uri="{FF2B5EF4-FFF2-40B4-BE49-F238E27FC236}">
                  <a16:creationId xmlns:a16="http://schemas.microsoft.com/office/drawing/2014/main" id="{4B43DE10-84A5-448E-9356-01E588F739AE}"/>
                </a:ext>
              </a:extLst>
            </p:cNvPr>
            <p:cNvSpPr>
              <a:spLocks noChangeShapeType="1"/>
            </p:cNvSpPr>
            <p:nvPr/>
          </p:nvSpPr>
          <p:spPr bwMode="auto">
            <a:xfrm>
              <a:off x="5328" y="623"/>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sp>
          <p:nvSpPr>
            <p:cNvPr id="12" name="Line 111">
              <a:extLst>
                <a:ext uri="{FF2B5EF4-FFF2-40B4-BE49-F238E27FC236}">
                  <a16:creationId xmlns:a16="http://schemas.microsoft.com/office/drawing/2014/main" id="{F873548F-841C-4E19-8C4B-034884CD2F2C}"/>
                </a:ext>
              </a:extLst>
            </p:cNvPr>
            <p:cNvSpPr>
              <a:spLocks noChangeShapeType="1"/>
            </p:cNvSpPr>
            <p:nvPr/>
          </p:nvSpPr>
          <p:spPr bwMode="auto">
            <a:xfrm>
              <a:off x="5328" y="767"/>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grpSp>
      <p:cxnSp>
        <p:nvCxnSpPr>
          <p:cNvPr id="13" name="Straight Connector 29">
            <a:extLst>
              <a:ext uri="{FF2B5EF4-FFF2-40B4-BE49-F238E27FC236}">
                <a16:creationId xmlns:a16="http://schemas.microsoft.com/office/drawing/2014/main" id="{36B0E947-ACF8-4DD9-8444-F87D537F308D}"/>
              </a:ext>
            </a:extLst>
          </p:cNvPr>
          <p:cNvCxnSpPr/>
          <p:nvPr>
            <p:custDataLst>
              <p:tags r:id="rId6"/>
            </p:custDataLst>
          </p:nvPr>
        </p:nvCxnSpPr>
        <p:spPr>
          <a:xfrm>
            <a:off x="0" y="1212850"/>
            <a:ext cx="914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2">
            <a:extLst>
              <a:ext uri="{FF2B5EF4-FFF2-40B4-BE49-F238E27FC236}">
                <a16:creationId xmlns:a16="http://schemas.microsoft.com/office/drawing/2014/main" id="{1893AEDA-51E1-45C0-83FA-11171C7F1DE1}"/>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sp>
        <p:nvSpPr>
          <p:cNvPr id="15" name="Rectangle 10">
            <a:extLst>
              <a:ext uri="{FF2B5EF4-FFF2-40B4-BE49-F238E27FC236}">
                <a16:creationId xmlns:a16="http://schemas.microsoft.com/office/drawing/2014/main" id="{6213F907-E91A-4F3E-A8DA-699F5E5470C6}"/>
              </a:ext>
            </a:extLst>
          </p:cNvPr>
          <p:cNvSpPr txBox="1">
            <a:spLocks noChangeArrowheads="1"/>
          </p:cNvSpPr>
          <p:nvPr userDrawn="1">
            <p:custDataLst>
              <p:tags r:id="rId7"/>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2020 FROMM Engineering   – Page - </a:t>
            </a:r>
            <a:fld id="{A49A35A6-0DCE-4314-B149-A9D26568B99F}"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grpSp>
        <p:nvGrpSpPr>
          <p:cNvPr id="18" name="Gruppieren 51">
            <a:extLst>
              <a:ext uri="{FF2B5EF4-FFF2-40B4-BE49-F238E27FC236}">
                <a16:creationId xmlns:a16="http://schemas.microsoft.com/office/drawing/2014/main" id="{ED34A5C7-523F-4F62-9FC3-B7B81CA21301}"/>
              </a:ext>
            </a:extLst>
          </p:cNvPr>
          <p:cNvGrpSpPr>
            <a:grpSpLocks/>
          </p:cNvGrpSpPr>
          <p:nvPr userDrawn="1"/>
        </p:nvGrpSpPr>
        <p:grpSpPr bwMode="auto">
          <a:xfrm>
            <a:off x="273050" y="71438"/>
            <a:ext cx="677863" cy="415925"/>
            <a:chOff x="8913813" y="835025"/>
            <a:chExt cx="677862" cy="415925"/>
          </a:xfrm>
        </p:grpSpPr>
        <p:grpSp>
          <p:nvGrpSpPr>
            <p:cNvPr id="19" name="Group 61">
              <a:extLst>
                <a:ext uri="{FF2B5EF4-FFF2-40B4-BE49-F238E27FC236}">
                  <a16:creationId xmlns:a16="http://schemas.microsoft.com/office/drawing/2014/main" id="{3C5ED770-FFA2-4338-8E37-922C9E026940}"/>
                </a:ext>
              </a:extLst>
            </p:cNvPr>
            <p:cNvGrpSpPr>
              <a:grpSpLocks/>
            </p:cNvGrpSpPr>
            <p:nvPr/>
          </p:nvGrpSpPr>
          <p:grpSpPr bwMode="auto">
            <a:xfrm>
              <a:off x="8913813" y="835025"/>
              <a:ext cx="677862" cy="415925"/>
              <a:chOff x="1071563" y="1785938"/>
              <a:chExt cx="7000875" cy="4572000"/>
            </a:xfrm>
          </p:grpSpPr>
          <p:sp>
            <p:nvSpPr>
              <p:cNvPr id="22" name="Rectangle 2">
                <a:extLst>
                  <a:ext uri="{FF2B5EF4-FFF2-40B4-BE49-F238E27FC236}">
                    <a16:creationId xmlns:a16="http://schemas.microsoft.com/office/drawing/2014/main" id="{6A1B35F6-7CD5-4F89-8E53-DA3D6C9BB652}"/>
                  </a:ext>
                </a:extLst>
              </p:cNvPr>
              <p:cNvSpPr>
                <a:spLocks noChangeArrowheads="1"/>
              </p:cNvSpPr>
              <p:nvPr>
                <p:custDataLst>
                  <p:tags r:id="rId8"/>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3" name="Rectangle 16">
                <a:extLst>
                  <a:ext uri="{FF2B5EF4-FFF2-40B4-BE49-F238E27FC236}">
                    <a16:creationId xmlns:a16="http://schemas.microsoft.com/office/drawing/2014/main" id="{2B9A01D6-8F0E-4816-AD3F-35189494C618}"/>
                  </a:ext>
                </a:extLst>
              </p:cNvPr>
              <p:cNvSpPr>
                <a:spLocks noChangeArrowheads="1"/>
              </p:cNvSpPr>
              <p:nvPr>
                <p:custDataLst>
                  <p:tags r:id="rId9"/>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24" name="Rectangle 6">
                <a:extLst>
                  <a:ext uri="{FF2B5EF4-FFF2-40B4-BE49-F238E27FC236}">
                    <a16:creationId xmlns:a16="http://schemas.microsoft.com/office/drawing/2014/main" id="{92CC00A9-43EF-4443-A7B3-7D73626C3A68}"/>
                  </a:ext>
                </a:extLst>
              </p:cNvPr>
              <p:cNvSpPr>
                <a:spLocks noChangeArrowheads="1"/>
              </p:cNvSpPr>
              <p:nvPr>
                <p:custDataLst>
                  <p:tags r:id="rId10"/>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25" name="AutoShape 7">
                <a:extLst>
                  <a:ext uri="{FF2B5EF4-FFF2-40B4-BE49-F238E27FC236}">
                    <a16:creationId xmlns:a16="http://schemas.microsoft.com/office/drawing/2014/main" id="{37326D7B-E781-4A0F-B796-B185BD5FB15E}"/>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26" name="Rectangle 8">
                <a:extLst>
                  <a:ext uri="{FF2B5EF4-FFF2-40B4-BE49-F238E27FC236}">
                    <a16:creationId xmlns:a16="http://schemas.microsoft.com/office/drawing/2014/main" id="{8ECEDAD2-0EEB-420A-9CBA-5480609FE9AC}"/>
                  </a:ext>
                </a:extLst>
              </p:cNvPr>
              <p:cNvSpPr>
                <a:spLocks noChangeArrowheads="1"/>
              </p:cNvSpPr>
              <p:nvPr>
                <p:custDataLst>
                  <p:tags r:id="rId11"/>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7" name="Rectangle 9">
                <a:extLst>
                  <a:ext uri="{FF2B5EF4-FFF2-40B4-BE49-F238E27FC236}">
                    <a16:creationId xmlns:a16="http://schemas.microsoft.com/office/drawing/2014/main" id="{91B1D91B-FF45-43BE-8EC2-E9FFD5AD3C78}"/>
                  </a:ext>
                </a:extLst>
              </p:cNvPr>
              <p:cNvSpPr>
                <a:spLocks noChangeArrowheads="1"/>
              </p:cNvSpPr>
              <p:nvPr>
                <p:custDataLst>
                  <p:tags r:id="rId12"/>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8" name="Rectangle 2">
                <a:extLst>
                  <a:ext uri="{FF2B5EF4-FFF2-40B4-BE49-F238E27FC236}">
                    <a16:creationId xmlns:a16="http://schemas.microsoft.com/office/drawing/2014/main" id="{E481D884-20BB-4C61-B221-2AFA08DFD96A}"/>
                  </a:ext>
                </a:extLst>
              </p:cNvPr>
              <p:cNvSpPr>
                <a:spLocks noChangeArrowheads="1"/>
              </p:cNvSpPr>
              <p:nvPr>
                <p:custDataLst>
                  <p:tags r:id="rId13"/>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9" name="Rectangle 29">
                <a:extLst>
                  <a:ext uri="{FF2B5EF4-FFF2-40B4-BE49-F238E27FC236}">
                    <a16:creationId xmlns:a16="http://schemas.microsoft.com/office/drawing/2014/main" id="{F9876858-6762-4605-96FA-DB0DB48FA4A2}"/>
                  </a:ext>
                </a:extLst>
              </p:cNvPr>
              <p:cNvSpPr>
                <a:spLocks noChangeArrowheads="1"/>
              </p:cNvSpPr>
              <p:nvPr>
                <p:custDataLst>
                  <p:tags r:id="rId14"/>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30" name="Rectangle 8">
                <a:extLst>
                  <a:ext uri="{FF2B5EF4-FFF2-40B4-BE49-F238E27FC236}">
                    <a16:creationId xmlns:a16="http://schemas.microsoft.com/office/drawing/2014/main" id="{D68AE16D-722B-4C52-81CC-FECC63B38588}"/>
                  </a:ext>
                </a:extLst>
              </p:cNvPr>
              <p:cNvSpPr>
                <a:spLocks noChangeArrowheads="1"/>
              </p:cNvSpPr>
              <p:nvPr>
                <p:custDataLst>
                  <p:tags r:id="rId15"/>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31" name="Rectangle 9">
                <a:extLst>
                  <a:ext uri="{FF2B5EF4-FFF2-40B4-BE49-F238E27FC236}">
                    <a16:creationId xmlns:a16="http://schemas.microsoft.com/office/drawing/2014/main" id="{262524DA-A2BB-4471-A6EA-03EACC0AE279}"/>
                  </a:ext>
                </a:extLst>
              </p:cNvPr>
              <p:cNvSpPr>
                <a:spLocks noChangeArrowheads="1"/>
              </p:cNvSpPr>
              <p:nvPr>
                <p:custDataLst>
                  <p:tags r:id="rId16"/>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20" name="Curved Left Arrow 13">
              <a:extLst>
                <a:ext uri="{FF2B5EF4-FFF2-40B4-BE49-F238E27FC236}">
                  <a16:creationId xmlns:a16="http://schemas.microsoft.com/office/drawing/2014/main" id="{6209DEC5-8C9E-48CA-A059-6E25D63B9874}"/>
                </a:ext>
              </a:extLst>
            </p:cNvPr>
            <p:cNvSpPr>
              <a:spLocks noChangeArrowheads="1"/>
            </p:cNvSpPr>
            <p:nvPr/>
          </p:nvSpPr>
          <p:spPr bwMode="auto">
            <a:xfrm rot="10800000">
              <a:off x="9097963" y="973137"/>
              <a:ext cx="139700" cy="180975"/>
            </a:xfrm>
            <a:prstGeom prst="curvedLeftArrow">
              <a:avLst>
                <a:gd name="adj1" fmla="val 24848"/>
                <a:gd name="adj2" fmla="val 49701"/>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sp>
          <p:nvSpPr>
            <p:cNvPr id="21" name="Curved Left Arrow 13">
              <a:extLst>
                <a:ext uri="{FF2B5EF4-FFF2-40B4-BE49-F238E27FC236}">
                  <a16:creationId xmlns:a16="http://schemas.microsoft.com/office/drawing/2014/main" id="{AABEDC3D-BDFA-4057-A6DE-FA86D97E46B2}"/>
                </a:ext>
              </a:extLst>
            </p:cNvPr>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grpSp>
      <p:sp>
        <p:nvSpPr>
          <p:cNvPr id="8" name="Text Placeholder 7"/>
          <p:cNvSpPr>
            <a:spLocks noGrp="1"/>
          </p:cNvSpPr>
          <p:nvPr>
            <p:ph type="body" sz="quarter" idx="13"/>
          </p:nvPr>
        </p:nvSpPr>
        <p:spPr>
          <a:xfrm>
            <a:off x="142844" y="1232006"/>
            <a:ext cx="7399156" cy="352800"/>
          </a:xfrm>
        </p:spPr>
        <p:txBody>
          <a:bodyPr/>
          <a:lstStyle>
            <a:lvl1pPr>
              <a:defRPr i="1"/>
            </a:lvl1pPr>
            <a:lvl5pPr>
              <a:defRPr sz="1400" b="0"/>
            </a:lvl5pPr>
            <a:lvl6pPr marL="717550" indent="-177800">
              <a:buFont typeface="Arial" pitchFamily="34" charset="0"/>
              <a:buChar char="-"/>
              <a:defRPr sz="1400" b="0" baseline="0"/>
            </a:lvl6pPr>
            <a:lvl7pPr marL="896938" indent="-177800">
              <a:buFont typeface="Arial" pitchFamily="34" charset="0"/>
              <a:buChar char="-"/>
              <a:defRPr sz="1400"/>
            </a:lvl7pPr>
            <a:lvl8pPr marL="1076325" indent="-179388">
              <a:buFont typeface="Arial" pitchFamily="34" charset="0"/>
              <a:buChar char="-"/>
              <a:defRPr sz="1400"/>
            </a:lvl8pPr>
            <a:lvl9pPr marL="1254125" indent="-177800">
              <a:buFont typeface="Arial" pitchFamily="34" charset="0"/>
              <a:buChar char="-"/>
              <a:defRPr sz="1400"/>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16" name="Title Placeholder 1"/>
          <p:cNvSpPr>
            <a:spLocks noGrp="1"/>
          </p:cNvSpPr>
          <p:nvPr>
            <p:ph type="title"/>
          </p:nvPr>
        </p:nvSpPr>
        <p:spPr bwMode="auto">
          <a:xfrm>
            <a:off x="160701" y="418602"/>
            <a:ext cx="8782050" cy="763587"/>
          </a:xfrm>
          <a:prstGeom prst="rect">
            <a:avLst/>
          </a:prstGeom>
          <a:noFill/>
          <a:ln>
            <a:noFill/>
          </a:ln>
        </p:spPr>
        <p:txBody>
          <a:bodyPr/>
          <a:lstStyle/>
          <a:p>
            <a:pPr lvl="0"/>
            <a:r>
              <a:rPr lang="en-US" altLang="de-DE"/>
              <a:t>Click to edit Master title style</a:t>
            </a:r>
          </a:p>
        </p:txBody>
      </p:sp>
      <p:sp>
        <p:nvSpPr>
          <p:cNvPr id="17" name="Text Placeholder 7"/>
          <p:cNvSpPr>
            <a:spLocks noGrp="1"/>
          </p:cNvSpPr>
          <p:nvPr>
            <p:ph type="body" sz="quarter" idx="14"/>
          </p:nvPr>
        </p:nvSpPr>
        <p:spPr>
          <a:xfrm>
            <a:off x="147638" y="83129"/>
            <a:ext cx="7399156" cy="352800"/>
          </a:xfrm>
        </p:spPr>
        <p:txBody>
          <a:bodyPr/>
          <a:lstStyle>
            <a:lvl1pPr>
              <a:defRPr sz="1400" b="0" i="0"/>
            </a:lvl1pPr>
            <a:lvl3pPr marL="0" indent="0">
              <a:buNone/>
              <a:defRPr/>
            </a:lvl3pPr>
            <a:lvl5pPr>
              <a:defRPr sz="1400" b="0"/>
            </a:lvl5pPr>
            <a:lvl6pPr marL="717550" indent="-177800">
              <a:buFont typeface="Arial" pitchFamily="34" charset="0"/>
              <a:buChar char="-"/>
              <a:defRPr sz="1400" b="0" baseline="0"/>
            </a:lvl6pPr>
            <a:lvl7pPr marL="896938" indent="-177800">
              <a:buFont typeface="Arial" pitchFamily="34" charset="0"/>
              <a:buChar char="-"/>
              <a:defRPr sz="1400"/>
            </a:lvl7pPr>
            <a:lvl8pPr marL="1076325" indent="-179388">
              <a:buFont typeface="Arial" pitchFamily="34" charset="0"/>
              <a:buChar char="-"/>
              <a:defRPr sz="1400"/>
            </a:lvl8pPr>
            <a:lvl9pPr marL="1254125" indent="-177800">
              <a:buFont typeface="Arial" pitchFamily="34" charset="0"/>
              <a:buChar char="-"/>
              <a:defRPr sz="1400"/>
            </a:lvl9pPr>
          </a:lstStyle>
          <a:p>
            <a:pPr lvl="0"/>
            <a:r>
              <a:rPr lang="pt-BR" noProof="0" dirty="0"/>
              <a:t>Clique para editar o texto mestre</a:t>
            </a:r>
          </a:p>
        </p:txBody>
      </p:sp>
    </p:spTree>
    <p:extLst>
      <p:ext uri="{BB962C8B-B14F-4D97-AF65-F5344CB8AC3E}">
        <p14:creationId xmlns:p14="http://schemas.microsoft.com/office/powerpoint/2010/main" val="414850294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F23F74A3-82B2-44E5-8EAD-353CACC34DB5}"/>
              </a:ext>
            </a:extLst>
          </p:cNvPr>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4169" name="think-cell Slide" r:id="rId18" imgW="0" imgH="0" progId="TCLayout.ActiveDocument.1">
                  <p:embed/>
                </p:oleObj>
              </mc:Choice>
              <mc:Fallback>
                <p:oleObj name="think-cell Slide" r:id="rId18" imgW="0" imgH="0" progId="TCLayout.ActiveDocument.1">
                  <p:embed/>
                  <p:pic>
                    <p:nvPicPr>
                      <p:cNvPr id="4" name="Rectangle 1" hidden="1">
                        <a:extLst>
                          <a:ext uri="{FF2B5EF4-FFF2-40B4-BE49-F238E27FC236}">
                            <a16:creationId xmlns:a16="http://schemas.microsoft.com/office/drawing/2014/main" id="{F23F74A3-82B2-44E5-8EAD-353CACC34DB5}"/>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Picture 17" descr="schlirg_gruen">
            <a:extLst>
              <a:ext uri="{FF2B5EF4-FFF2-40B4-BE49-F238E27FC236}">
                <a16:creationId xmlns:a16="http://schemas.microsoft.com/office/drawing/2014/main" id="{9DB92489-C6E7-4909-8FF0-B8BF86B9A972}"/>
              </a:ext>
            </a:extLst>
          </p:cNvPr>
          <p:cNvPicPr>
            <a:picLocks noChangeAspect="1" noChangeArrowheads="1"/>
          </p:cNvPicPr>
          <p:nvPr>
            <p:custDataLst>
              <p:tags r:id="rId3"/>
            </p:custDataLst>
          </p:nvPr>
        </p:nvPicPr>
        <p:blipFill>
          <a:blip r:embed="rId19">
            <a:extLst>
              <a:ext uri="{28A0092B-C50C-407E-A947-70E740481C1C}">
                <a14:useLocalDpi xmlns:a14="http://schemas.microsoft.com/office/drawing/2010/main" val="0"/>
              </a:ext>
            </a:extLst>
          </a:blip>
          <a:srcRect/>
          <a:stretch>
            <a:fillRect/>
          </a:stretch>
        </p:blipFill>
        <p:spPr bwMode="auto">
          <a:xfrm>
            <a:off x="0" y="5915025"/>
            <a:ext cx="91440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noteAndSource" hidden="1">
            <a:extLst>
              <a:ext uri="{FF2B5EF4-FFF2-40B4-BE49-F238E27FC236}">
                <a16:creationId xmlns:a16="http://schemas.microsoft.com/office/drawing/2014/main" id="{DBCE9B10-BD82-4C6D-8EB7-8C62510271B5}"/>
              </a:ext>
            </a:extLst>
          </p:cNvPr>
          <p:cNvSpPr txBox="1">
            <a:spLocks noChangeArrowheads="1"/>
          </p:cNvSpPr>
          <p:nvPr>
            <p:custDataLst>
              <p:tags r:id="rId4"/>
            </p:custDataLst>
          </p:nvPr>
        </p:nvSpPr>
        <p:spPr bwMode="auto">
          <a:xfrm>
            <a:off x="68263" y="6203950"/>
            <a:ext cx="920750" cy="174625"/>
          </a:xfrm>
          <a:prstGeom prst="rect">
            <a:avLst/>
          </a:prstGeom>
          <a:noFill/>
          <a:ln>
            <a:noFill/>
          </a:ln>
        </p:spPr>
        <p:txBody>
          <a:bodyPr wrap="none" lIns="0" tIns="25400" rIns="0" bIns="25400">
            <a:spAutoFit/>
          </a:bodyPr>
          <a:lstStyle>
            <a:lvl1pPr marL="428625" indent="-428625">
              <a:tabLst>
                <a:tab pos="346075" algn="r"/>
              </a:tabLst>
              <a:defRPr sz="1400">
                <a:solidFill>
                  <a:schemeClr val="tx1"/>
                </a:solidFill>
                <a:latin typeface="Arial" panose="020B0604020202020204" pitchFamily="34" charset="0"/>
                <a:cs typeface="Arial" panose="020B0604020202020204" pitchFamily="34" charset="0"/>
              </a:defRPr>
            </a:lvl1pPr>
            <a:lvl2pPr marL="742950" indent="-285750">
              <a:tabLst>
                <a:tab pos="346075" algn="r"/>
              </a:tabLst>
              <a:defRPr sz="1400">
                <a:solidFill>
                  <a:schemeClr val="tx1"/>
                </a:solidFill>
                <a:latin typeface="Arial" panose="020B0604020202020204" pitchFamily="34" charset="0"/>
                <a:cs typeface="Arial" panose="020B0604020202020204" pitchFamily="34" charset="0"/>
              </a:defRPr>
            </a:lvl2pPr>
            <a:lvl3pPr marL="1143000" indent="-228600">
              <a:tabLst>
                <a:tab pos="346075" algn="r"/>
              </a:tabLst>
              <a:defRPr sz="1400">
                <a:solidFill>
                  <a:schemeClr val="tx1"/>
                </a:solidFill>
                <a:latin typeface="Arial" panose="020B0604020202020204" pitchFamily="34" charset="0"/>
                <a:cs typeface="Arial" panose="020B0604020202020204" pitchFamily="34" charset="0"/>
              </a:defRPr>
            </a:lvl3pPr>
            <a:lvl4pPr marL="1600200" indent="-228600">
              <a:tabLst>
                <a:tab pos="346075" algn="r"/>
              </a:tabLst>
              <a:defRPr sz="1400">
                <a:solidFill>
                  <a:schemeClr val="tx1"/>
                </a:solidFill>
                <a:latin typeface="Arial" panose="020B0604020202020204" pitchFamily="34" charset="0"/>
                <a:cs typeface="Arial" panose="020B0604020202020204" pitchFamily="34" charset="0"/>
              </a:defRPr>
            </a:lvl4pPr>
            <a:lvl5pPr marL="2057400" indent="-228600">
              <a:tabLst>
                <a:tab pos="346075"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9pPr>
          </a:lstStyle>
          <a:p>
            <a:pPr eaLnBrk="1" hangingPunct="1">
              <a:defRPr/>
            </a:pPr>
            <a:r>
              <a:rPr lang="de-DE" altLang="de-DE" sz="800" dirty="0"/>
              <a:t>FootnoteAndSource</a:t>
            </a:r>
          </a:p>
        </p:txBody>
      </p:sp>
      <p:grpSp>
        <p:nvGrpSpPr>
          <p:cNvPr id="7" name="Group_Sticker" hidden="1">
            <a:extLst>
              <a:ext uri="{FF2B5EF4-FFF2-40B4-BE49-F238E27FC236}">
                <a16:creationId xmlns:a16="http://schemas.microsoft.com/office/drawing/2014/main" id="{12273361-AADF-4604-A012-1E2CF8598647}"/>
              </a:ext>
            </a:extLst>
          </p:cNvPr>
          <p:cNvGrpSpPr>
            <a:grpSpLocks/>
          </p:cNvGrpSpPr>
          <p:nvPr>
            <p:custDataLst>
              <p:tags r:id="rId5"/>
            </p:custDataLst>
          </p:nvPr>
        </p:nvGrpSpPr>
        <p:grpSpPr bwMode="auto">
          <a:xfrm>
            <a:off x="8505825" y="1285875"/>
            <a:ext cx="561975" cy="247650"/>
            <a:chOff x="5328" y="618"/>
            <a:chExt cx="354" cy="156"/>
          </a:xfrm>
        </p:grpSpPr>
        <p:sp>
          <p:nvSpPr>
            <p:cNvPr id="8" name="Rectangle 109">
              <a:extLst>
                <a:ext uri="{FF2B5EF4-FFF2-40B4-BE49-F238E27FC236}">
                  <a16:creationId xmlns:a16="http://schemas.microsoft.com/office/drawing/2014/main" id="{9B8A1F62-AE54-4A71-889F-BA567A359962}"/>
                </a:ext>
              </a:extLst>
            </p:cNvPr>
            <p:cNvSpPr>
              <a:spLocks noChangeArrowheads="1"/>
            </p:cNvSpPr>
            <p:nvPr/>
          </p:nvSpPr>
          <p:spPr bwMode="auto">
            <a:xfrm>
              <a:off x="5328" y="618"/>
              <a:ext cx="354" cy="156"/>
            </a:xfrm>
            <a:prstGeom prst="rect">
              <a:avLst/>
            </a:prstGeom>
            <a:noFill/>
            <a:ln>
              <a:noFill/>
            </a:ln>
          </p:spPr>
          <p:txBody>
            <a:bodyPr wrap="none" lIns="0" tIns="46038" rIns="0" bIns="46038" anchor="ctr">
              <a:spAutoFit/>
            </a:bodyPr>
            <a:lstStyle>
              <a:lvl1pPr>
                <a:tabLst>
                  <a:tab pos="6400800" algn="r"/>
                  <a:tab pos="8636000" algn="r"/>
                </a:tabLst>
                <a:defRPr sz="1400">
                  <a:solidFill>
                    <a:schemeClr val="tx1"/>
                  </a:solidFill>
                  <a:latin typeface="Arial" panose="020B0604020202020204" pitchFamily="34" charset="0"/>
                  <a:cs typeface="Arial" panose="020B0604020202020204" pitchFamily="34" charset="0"/>
                </a:defRPr>
              </a:lvl1pPr>
              <a:lvl2pPr marL="742950" indent="-285750">
                <a:tabLst>
                  <a:tab pos="6400800" algn="r"/>
                  <a:tab pos="8636000" algn="r"/>
                </a:tabLst>
                <a:defRPr sz="1400">
                  <a:solidFill>
                    <a:schemeClr val="tx1"/>
                  </a:solidFill>
                  <a:latin typeface="Arial" panose="020B0604020202020204" pitchFamily="34" charset="0"/>
                  <a:cs typeface="Arial" panose="020B0604020202020204" pitchFamily="34" charset="0"/>
                </a:defRPr>
              </a:lvl2pPr>
              <a:lvl3pPr marL="11430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3pPr>
              <a:lvl4pPr marL="16002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4pPr>
              <a:lvl5pPr marL="20574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9pPr>
            </a:lstStyle>
            <a:p>
              <a:pPr algn="ctr">
                <a:defRPr/>
              </a:pPr>
              <a:r>
                <a:rPr lang="en-GB" altLang="de-DE" sz="1000" b="1" dirty="0"/>
                <a:t>STICKER</a:t>
              </a:r>
            </a:p>
          </p:txBody>
        </p:sp>
        <p:sp>
          <p:nvSpPr>
            <p:cNvPr id="9" name="Line 110">
              <a:extLst>
                <a:ext uri="{FF2B5EF4-FFF2-40B4-BE49-F238E27FC236}">
                  <a16:creationId xmlns:a16="http://schemas.microsoft.com/office/drawing/2014/main" id="{6EA5D8FD-97CE-4E72-924A-4E6ECD832F6F}"/>
                </a:ext>
              </a:extLst>
            </p:cNvPr>
            <p:cNvSpPr>
              <a:spLocks noChangeShapeType="1"/>
            </p:cNvSpPr>
            <p:nvPr/>
          </p:nvSpPr>
          <p:spPr bwMode="auto">
            <a:xfrm>
              <a:off x="5328" y="623"/>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sp>
          <p:nvSpPr>
            <p:cNvPr id="10" name="Line 111">
              <a:extLst>
                <a:ext uri="{FF2B5EF4-FFF2-40B4-BE49-F238E27FC236}">
                  <a16:creationId xmlns:a16="http://schemas.microsoft.com/office/drawing/2014/main" id="{6FF11D5E-3166-4B5B-A334-AD92458FEE66}"/>
                </a:ext>
              </a:extLst>
            </p:cNvPr>
            <p:cNvSpPr>
              <a:spLocks noChangeShapeType="1"/>
            </p:cNvSpPr>
            <p:nvPr/>
          </p:nvSpPr>
          <p:spPr bwMode="auto">
            <a:xfrm>
              <a:off x="5328" y="767"/>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grpSp>
      <p:cxnSp>
        <p:nvCxnSpPr>
          <p:cNvPr id="11" name="Straight Connector 29">
            <a:extLst>
              <a:ext uri="{FF2B5EF4-FFF2-40B4-BE49-F238E27FC236}">
                <a16:creationId xmlns:a16="http://schemas.microsoft.com/office/drawing/2014/main" id="{C4C41997-6A73-48B9-A9D4-14EAD748BFAA}"/>
              </a:ext>
            </a:extLst>
          </p:cNvPr>
          <p:cNvCxnSpPr/>
          <p:nvPr>
            <p:custDataLst>
              <p:tags r:id="rId6"/>
            </p:custDataLst>
          </p:nvPr>
        </p:nvCxnSpPr>
        <p:spPr>
          <a:xfrm>
            <a:off x="0" y="1212850"/>
            <a:ext cx="914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2">
            <a:extLst>
              <a:ext uri="{FF2B5EF4-FFF2-40B4-BE49-F238E27FC236}">
                <a16:creationId xmlns:a16="http://schemas.microsoft.com/office/drawing/2014/main" id="{190D7FE4-6816-418B-A964-48A4D02D0A86}"/>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sp>
        <p:nvSpPr>
          <p:cNvPr id="13" name="Rectangle 10">
            <a:extLst>
              <a:ext uri="{FF2B5EF4-FFF2-40B4-BE49-F238E27FC236}">
                <a16:creationId xmlns:a16="http://schemas.microsoft.com/office/drawing/2014/main" id="{6A7A8778-6E11-4CE8-B2C3-D913C5DE6C45}"/>
              </a:ext>
            </a:extLst>
          </p:cNvPr>
          <p:cNvSpPr txBox="1">
            <a:spLocks noChangeArrowheads="1"/>
          </p:cNvSpPr>
          <p:nvPr userDrawn="1">
            <p:custDataLst>
              <p:tags r:id="rId7"/>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2020 FROMM Engineering   – Page - </a:t>
            </a:r>
            <a:fld id="{AAC619A9-9817-4277-88BD-2C185F35D137}"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grpSp>
        <p:nvGrpSpPr>
          <p:cNvPr id="14" name="Gruppieren 51">
            <a:extLst>
              <a:ext uri="{FF2B5EF4-FFF2-40B4-BE49-F238E27FC236}">
                <a16:creationId xmlns:a16="http://schemas.microsoft.com/office/drawing/2014/main" id="{11577667-14F3-4FB8-8B0D-C903FFB004C6}"/>
              </a:ext>
            </a:extLst>
          </p:cNvPr>
          <p:cNvGrpSpPr>
            <a:grpSpLocks/>
          </p:cNvGrpSpPr>
          <p:nvPr userDrawn="1"/>
        </p:nvGrpSpPr>
        <p:grpSpPr bwMode="auto">
          <a:xfrm>
            <a:off x="273050" y="71438"/>
            <a:ext cx="677863" cy="415925"/>
            <a:chOff x="8913813" y="835025"/>
            <a:chExt cx="677862" cy="415925"/>
          </a:xfrm>
        </p:grpSpPr>
        <p:grpSp>
          <p:nvGrpSpPr>
            <p:cNvPr id="15" name="Group 61">
              <a:extLst>
                <a:ext uri="{FF2B5EF4-FFF2-40B4-BE49-F238E27FC236}">
                  <a16:creationId xmlns:a16="http://schemas.microsoft.com/office/drawing/2014/main" id="{B8D01465-8A32-4AF5-AD6E-2616C62CF646}"/>
                </a:ext>
              </a:extLst>
            </p:cNvPr>
            <p:cNvGrpSpPr>
              <a:grpSpLocks/>
            </p:cNvGrpSpPr>
            <p:nvPr/>
          </p:nvGrpSpPr>
          <p:grpSpPr bwMode="auto">
            <a:xfrm>
              <a:off x="8913813" y="835025"/>
              <a:ext cx="677862" cy="415925"/>
              <a:chOff x="1071563" y="1785938"/>
              <a:chExt cx="7000875" cy="4572000"/>
            </a:xfrm>
          </p:grpSpPr>
          <p:sp>
            <p:nvSpPr>
              <p:cNvPr id="20" name="Rectangle 2">
                <a:extLst>
                  <a:ext uri="{FF2B5EF4-FFF2-40B4-BE49-F238E27FC236}">
                    <a16:creationId xmlns:a16="http://schemas.microsoft.com/office/drawing/2014/main" id="{6F7B8B12-631B-4E92-B057-DB270DE3BFE1}"/>
                  </a:ext>
                </a:extLst>
              </p:cNvPr>
              <p:cNvSpPr>
                <a:spLocks noChangeArrowheads="1"/>
              </p:cNvSpPr>
              <p:nvPr>
                <p:custDataLst>
                  <p:tags r:id="rId8"/>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1" name="Rectangle 16">
                <a:extLst>
                  <a:ext uri="{FF2B5EF4-FFF2-40B4-BE49-F238E27FC236}">
                    <a16:creationId xmlns:a16="http://schemas.microsoft.com/office/drawing/2014/main" id="{9D8C96BD-11F7-4C30-BA9D-B548F052AC14}"/>
                  </a:ext>
                </a:extLst>
              </p:cNvPr>
              <p:cNvSpPr>
                <a:spLocks noChangeArrowheads="1"/>
              </p:cNvSpPr>
              <p:nvPr>
                <p:custDataLst>
                  <p:tags r:id="rId9"/>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22" name="Rectangle 6">
                <a:extLst>
                  <a:ext uri="{FF2B5EF4-FFF2-40B4-BE49-F238E27FC236}">
                    <a16:creationId xmlns:a16="http://schemas.microsoft.com/office/drawing/2014/main" id="{4142E047-1961-4CB1-969A-0730D2B28F4B}"/>
                  </a:ext>
                </a:extLst>
              </p:cNvPr>
              <p:cNvSpPr>
                <a:spLocks noChangeArrowheads="1"/>
              </p:cNvSpPr>
              <p:nvPr>
                <p:custDataLst>
                  <p:tags r:id="rId10"/>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23" name="AutoShape 7">
                <a:extLst>
                  <a:ext uri="{FF2B5EF4-FFF2-40B4-BE49-F238E27FC236}">
                    <a16:creationId xmlns:a16="http://schemas.microsoft.com/office/drawing/2014/main" id="{57A0DEA3-F355-42CC-B372-D6385730D0B8}"/>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24" name="Rectangle 8">
                <a:extLst>
                  <a:ext uri="{FF2B5EF4-FFF2-40B4-BE49-F238E27FC236}">
                    <a16:creationId xmlns:a16="http://schemas.microsoft.com/office/drawing/2014/main" id="{A5416592-3D47-4C35-98BD-D978C1C414BF}"/>
                  </a:ext>
                </a:extLst>
              </p:cNvPr>
              <p:cNvSpPr>
                <a:spLocks noChangeArrowheads="1"/>
              </p:cNvSpPr>
              <p:nvPr>
                <p:custDataLst>
                  <p:tags r:id="rId11"/>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5" name="Rectangle 9">
                <a:extLst>
                  <a:ext uri="{FF2B5EF4-FFF2-40B4-BE49-F238E27FC236}">
                    <a16:creationId xmlns:a16="http://schemas.microsoft.com/office/drawing/2014/main" id="{05E2ED0E-8E02-404C-8FD8-18E028F91A8D}"/>
                  </a:ext>
                </a:extLst>
              </p:cNvPr>
              <p:cNvSpPr>
                <a:spLocks noChangeArrowheads="1"/>
              </p:cNvSpPr>
              <p:nvPr>
                <p:custDataLst>
                  <p:tags r:id="rId12"/>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6" name="Rectangle 2">
                <a:extLst>
                  <a:ext uri="{FF2B5EF4-FFF2-40B4-BE49-F238E27FC236}">
                    <a16:creationId xmlns:a16="http://schemas.microsoft.com/office/drawing/2014/main" id="{3A46DB85-06B1-42EE-892E-0E936C17E014}"/>
                  </a:ext>
                </a:extLst>
              </p:cNvPr>
              <p:cNvSpPr>
                <a:spLocks noChangeArrowheads="1"/>
              </p:cNvSpPr>
              <p:nvPr>
                <p:custDataLst>
                  <p:tags r:id="rId13"/>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7" name="Rectangle 29">
                <a:extLst>
                  <a:ext uri="{FF2B5EF4-FFF2-40B4-BE49-F238E27FC236}">
                    <a16:creationId xmlns:a16="http://schemas.microsoft.com/office/drawing/2014/main" id="{CF3BA223-1AD3-4219-98CF-3EF8D2A1311B}"/>
                  </a:ext>
                </a:extLst>
              </p:cNvPr>
              <p:cNvSpPr>
                <a:spLocks noChangeArrowheads="1"/>
              </p:cNvSpPr>
              <p:nvPr>
                <p:custDataLst>
                  <p:tags r:id="rId14"/>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28" name="Rectangle 8">
                <a:extLst>
                  <a:ext uri="{FF2B5EF4-FFF2-40B4-BE49-F238E27FC236}">
                    <a16:creationId xmlns:a16="http://schemas.microsoft.com/office/drawing/2014/main" id="{6A702BA1-BC4B-4934-9737-BFDC65A96F80}"/>
                  </a:ext>
                </a:extLst>
              </p:cNvPr>
              <p:cNvSpPr>
                <a:spLocks noChangeArrowheads="1"/>
              </p:cNvSpPr>
              <p:nvPr>
                <p:custDataLst>
                  <p:tags r:id="rId15"/>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9" name="Rectangle 9">
                <a:extLst>
                  <a:ext uri="{FF2B5EF4-FFF2-40B4-BE49-F238E27FC236}">
                    <a16:creationId xmlns:a16="http://schemas.microsoft.com/office/drawing/2014/main" id="{2A251B05-01A9-4347-8D7D-7EC97D8AC6DA}"/>
                  </a:ext>
                </a:extLst>
              </p:cNvPr>
              <p:cNvSpPr>
                <a:spLocks noChangeArrowheads="1"/>
              </p:cNvSpPr>
              <p:nvPr>
                <p:custDataLst>
                  <p:tags r:id="rId16"/>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18" name="Curved Left Arrow 13">
              <a:extLst>
                <a:ext uri="{FF2B5EF4-FFF2-40B4-BE49-F238E27FC236}">
                  <a16:creationId xmlns:a16="http://schemas.microsoft.com/office/drawing/2014/main" id="{D0E56C1D-4FFB-4008-917E-7E71EF2662BC}"/>
                </a:ext>
              </a:extLst>
            </p:cNvPr>
            <p:cNvSpPr>
              <a:spLocks noChangeArrowheads="1"/>
            </p:cNvSpPr>
            <p:nvPr/>
          </p:nvSpPr>
          <p:spPr bwMode="auto">
            <a:xfrm rot="10800000">
              <a:off x="9097963" y="973137"/>
              <a:ext cx="139700" cy="180975"/>
            </a:xfrm>
            <a:prstGeom prst="curvedLeftArrow">
              <a:avLst>
                <a:gd name="adj1" fmla="val 24848"/>
                <a:gd name="adj2" fmla="val 49701"/>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sp>
          <p:nvSpPr>
            <p:cNvPr id="19" name="Curved Left Arrow 13">
              <a:extLst>
                <a:ext uri="{FF2B5EF4-FFF2-40B4-BE49-F238E27FC236}">
                  <a16:creationId xmlns:a16="http://schemas.microsoft.com/office/drawing/2014/main" id="{B03B0FF1-94FC-43C4-A22F-F6335D68BEC1}"/>
                </a:ext>
              </a:extLst>
            </p:cNvPr>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grpSp>
      <p:sp>
        <p:nvSpPr>
          <p:cNvPr id="16" name="Text Placeholder 7"/>
          <p:cNvSpPr>
            <a:spLocks noGrp="1"/>
          </p:cNvSpPr>
          <p:nvPr>
            <p:ph type="body" sz="quarter" idx="13"/>
          </p:nvPr>
        </p:nvSpPr>
        <p:spPr>
          <a:xfrm>
            <a:off x="147638" y="83129"/>
            <a:ext cx="7399156" cy="352800"/>
          </a:xfrm>
        </p:spPr>
        <p:txBody>
          <a:bodyPr/>
          <a:lstStyle>
            <a:lvl1pPr>
              <a:defRPr sz="1400" b="0" i="0"/>
            </a:lvl1pPr>
            <a:lvl3pPr marL="0" indent="0">
              <a:buNone/>
              <a:defRPr/>
            </a:lvl3pPr>
            <a:lvl5pPr>
              <a:defRPr sz="1400" b="0"/>
            </a:lvl5pPr>
            <a:lvl6pPr marL="717550" indent="-177800">
              <a:buFont typeface="Arial" pitchFamily="34" charset="0"/>
              <a:buChar char="-"/>
              <a:defRPr sz="1400" b="0" baseline="0"/>
            </a:lvl6pPr>
            <a:lvl7pPr marL="896938" indent="-177800">
              <a:buFont typeface="Arial" pitchFamily="34" charset="0"/>
              <a:buChar char="-"/>
              <a:defRPr sz="1400"/>
            </a:lvl7pPr>
            <a:lvl8pPr marL="1076325" indent="-179388">
              <a:buFont typeface="Arial" pitchFamily="34" charset="0"/>
              <a:buChar char="-"/>
              <a:defRPr sz="1400"/>
            </a:lvl8pPr>
            <a:lvl9pPr marL="1254125" indent="-177800">
              <a:buFont typeface="Arial" pitchFamily="34" charset="0"/>
              <a:buChar char="-"/>
              <a:defRPr sz="1400"/>
            </a:lvl9pPr>
          </a:lstStyle>
          <a:p>
            <a:pPr lvl="0"/>
            <a:r>
              <a:rPr lang="pt-BR" noProof="0" dirty="0"/>
              <a:t>Clique para editar o texto mestre</a:t>
            </a:r>
          </a:p>
        </p:txBody>
      </p:sp>
      <p:sp>
        <p:nvSpPr>
          <p:cNvPr id="17" name="Title Placeholder 1"/>
          <p:cNvSpPr>
            <a:spLocks noGrp="1"/>
          </p:cNvSpPr>
          <p:nvPr>
            <p:ph type="title"/>
          </p:nvPr>
        </p:nvSpPr>
        <p:spPr bwMode="auto">
          <a:xfrm>
            <a:off x="160701" y="418602"/>
            <a:ext cx="8782050" cy="763587"/>
          </a:xfrm>
          <a:prstGeom prst="rect">
            <a:avLst/>
          </a:prstGeom>
          <a:noFill/>
          <a:ln>
            <a:noFill/>
          </a:ln>
        </p:spPr>
        <p:txBody>
          <a:bodyPr/>
          <a:lstStyle/>
          <a:p>
            <a:pPr lvl="0"/>
            <a:r>
              <a:rPr lang="en-US" altLang="de-DE"/>
              <a:t>Click to edit Master title style</a:t>
            </a:r>
          </a:p>
        </p:txBody>
      </p:sp>
    </p:spTree>
    <p:extLst>
      <p:ext uri="{BB962C8B-B14F-4D97-AF65-F5344CB8AC3E}">
        <p14:creationId xmlns:p14="http://schemas.microsoft.com/office/powerpoint/2010/main" val="364284594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graphicFrame>
        <p:nvGraphicFramePr>
          <p:cNvPr id="4" name="Rectangle 1" hidden="1">
            <a:extLst>
              <a:ext uri="{FF2B5EF4-FFF2-40B4-BE49-F238E27FC236}">
                <a16:creationId xmlns:a16="http://schemas.microsoft.com/office/drawing/2014/main" id="{036337BD-65A6-4671-A601-1A36037C04FB}"/>
              </a:ext>
            </a:extLst>
          </p:cNvPr>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5193" name="think-cell Slide" r:id="rId18" imgW="0" imgH="0" progId="TCLayout.ActiveDocument.1">
                  <p:embed/>
                </p:oleObj>
              </mc:Choice>
              <mc:Fallback>
                <p:oleObj name="think-cell Slide" r:id="rId18" imgW="0" imgH="0" progId="TCLayout.ActiveDocument.1">
                  <p:embed/>
                  <p:pic>
                    <p:nvPicPr>
                      <p:cNvPr id="4" name="Rectangle 1" hidden="1">
                        <a:extLst>
                          <a:ext uri="{FF2B5EF4-FFF2-40B4-BE49-F238E27FC236}">
                            <a16:creationId xmlns:a16="http://schemas.microsoft.com/office/drawing/2014/main" id="{036337BD-65A6-4671-A601-1A36037C04FB}"/>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 name="Picture 17" descr="schlirg_gruen">
            <a:extLst>
              <a:ext uri="{FF2B5EF4-FFF2-40B4-BE49-F238E27FC236}">
                <a16:creationId xmlns:a16="http://schemas.microsoft.com/office/drawing/2014/main" id="{9D9A0121-4101-4275-A35B-C6C845BE162E}"/>
              </a:ext>
            </a:extLst>
          </p:cNvPr>
          <p:cNvPicPr>
            <a:picLocks noChangeAspect="1" noChangeArrowheads="1"/>
          </p:cNvPicPr>
          <p:nvPr>
            <p:custDataLst>
              <p:tags r:id="rId3"/>
            </p:custDataLst>
          </p:nvPr>
        </p:nvPicPr>
        <p:blipFill>
          <a:blip r:embed="rId19">
            <a:extLst>
              <a:ext uri="{28A0092B-C50C-407E-A947-70E740481C1C}">
                <a14:useLocalDpi xmlns:a14="http://schemas.microsoft.com/office/drawing/2010/main" val="0"/>
              </a:ext>
            </a:extLst>
          </a:blip>
          <a:srcRect/>
          <a:stretch>
            <a:fillRect/>
          </a:stretch>
        </p:blipFill>
        <p:spPr bwMode="auto">
          <a:xfrm>
            <a:off x="0" y="5915025"/>
            <a:ext cx="91440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noteAndSource" hidden="1">
            <a:extLst>
              <a:ext uri="{FF2B5EF4-FFF2-40B4-BE49-F238E27FC236}">
                <a16:creationId xmlns:a16="http://schemas.microsoft.com/office/drawing/2014/main" id="{8681DA80-27D0-4460-84F1-1839DC80D521}"/>
              </a:ext>
            </a:extLst>
          </p:cNvPr>
          <p:cNvSpPr txBox="1">
            <a:spLocks noChangeArrowheads="1"/>
          </p:cNvSpPr>
          <p:nvPr>
            <p:custDataLst>
              <p:tags r:id="rId4"/>
            </p:custDataLst>
          </p:nvPr>
        </p:nvSpPr>
        <p:spPr bwMode="auto">
          <a:xfrm>
            <a:off x="68263" y="6203950"/>
            <a:ext cx="920750" cy="174625"/>
          </a:xfrm>
          <a:prstGeom prst="rect">
            <a:avLst/>
          </a:prstGeom>
          <a:noFill/>
          <a:ln>
            <a:noFill/>
          </a:ln>
        </p:spPr>
        <p:txBody>
          <a:bodyPr wrap="none" lIns="0" tIns="25400" rIns="0" bIns="25400">
            <a:spAutoFit/>
          </a:bodyPr>
          <a:lstStyle>
            <a:lvl1pPr marL="428625" indent="-428625">
              <a:tabLst>
                <a:tab pos="346075" algn="r"/>
              </a:tabLst>
              <a:defRPr sz="1400">
                <a:solidFill>
                  <a:schemeClr val="tx1"/>
                </a:solidFill>
                <a:latin typeface="Arial" panose="020B0604020202020204" pitchFamily="34" charset="0"/>
                <a:cs typeface="Arial" panose="020B0604020202020204" pitchFamily="34" charset="0"/>
              </a:defRPr>
            </a:lvl1pPr>
            <a:lvl2pPr marL="742950" indent="-285750">
              <a:tabLst>
                <a:tab pos="346075" algn="r"/>
              </a:tabLst>
              <a:defRPr sz="1400">
                <a:solidFill>
                  <a:schemeClr val="tx1"/>
                </a:solidFill>
                <a:latin typeface="Arial" panose="020B0604020202020204" pitchFamily="34" charset="0"/>
                <a:cs typeface="Arial" panose="020B0604020202020204" pitchFamily="34" charset="0"/>
              </a:defRPr>
            </a:lvl2pPr>
            <a:lvl3pPr marL="1143000" indent="-228600">
              <a:tabLst>
                <a:tab pos="346075" algn="r"/>
              </a:tabLst>
              <a:defRPr sz="1400">
                <a:solidFill>
                  <a:schemeClr val="tx1"/>
                </a:solidFill>
                <a:latin typeface="Arial" panose="020B0604020202020204" pitchFamily="34" charset="0"/>
                <a:cs typeface="Arial" panose="020B0604020202020204" pitchFamily="34" charset="0"/>
              </a:defRPr>
            </a:lvl3pPr>
            <a:lvl4pPr marL="1600200" indent="-228600">
              <a:tabLst>
                <a:tab pos="346075" algn="r"/>
              </a:tabLst>
              <a:defRPr sz="1400">
                <a:solidFill>
                  <a:schemeClr val="tx1"/>
                </a:solidFill>
                <a:latin typeface="Arial" panose="020B0604020202020204" pitchFamily="34" charset="0"/>
                <a:cs typeface="Arial" panose="020B0604020202020204" pitchFamily="34" charset="0"/>
              </a:defRPr>
            </a:lvl4pPr>
            <a:lvl5pPr marL="2057400" indent="-228600">
              <a:tabLst>
                <a:tab pos="346075"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9pPr>
          </a:lstStyle>
          <a:p>
            <a:pPr eaLnBrk="1" hangingPunct="1">
              <a:defRPr/>
            </a:pPr>
            <a:r>
              <a:rPr lang="de-DE" altLang="de-DE" sz="800" dirty="0"/>
              <a:t>FootnoteAndSource</a:t>
            </a:r>
          </a:p>
        </p:txBody>
      </p:sp>
      <p:grpSp>
        <p:nvGrpSpPr>
          <p:cNvPr id="7" name="Group_Sticker" hidden="1">
            <a:extLst>
              <a:ext uri="{FF2B5EF4-FFF2-40B4-BE49-F238E27FC236}">
                <a16:creationId xmlns:a16="http://schemas.microsoft.com/office/drawing/2014/main" id="{F90CB61F-5FDA-4368-B3C3-4F511ADBF3D4}"/>
              </a:ext>
            </a:extLst>
          </p:cNvPr>
          <p:cNvGrpSpPr>
            <a:grpSpLocks/>
          </p:cNvGrpSpPr>
          <p:nvPr>
            <p:custDataLst>
              <p:tags r:id="rId5"/>
            </p:custDataLst>
          </p:nvPr>
        </p:nvGrpSpPr>
        <p:grpSpPr bwMode="auto">
          <a:xfrm>
            <a:off x="8505825" y="1285875"/>
            <a:ext cx="561975" cy="247650"/>
            <a:chOff x="5328" y="618"/>
            <a:chExt cx="354" cy="156"/>
          </a:xfrm>
        </p:grpSpPr>
        <p:sp>
          <p:nvSpPr>
            <p:cNvPr id="8" name="Rectangle 109">
              <a:extLst>
                <a:ext uri="{FF2B5EF4-FFF2-40B4-BE49-F238E27FC236}">
                  <a16:creationId xmlns:a16="http://schemas.microsoft.com/office/drawing/2014/main" id="{9879C03A-6D6C-42E9-BF8B-0407F8301619}"/>
                </a:ext>
              </a:extLst>
            </p:cNvPr>
            <p:cNvSpPr>
              <a:spLocks noChangeArrowheads="1"/>
            </p:cNvSpPr>
            <p:nvPr/>
          </p:nvSpPr>
          <p:spPr bwMode="auto">
            <a:xfrm>
              <a:off x="5328" y="618"/>
              <a:ext cx="354" cy="156"/>
            </a:xfrm>
            <a:prstGeom prst="rect">
              <a:avLst/>
            </a:prstGeom>
            <a:noFill/>
            <a:ln>
              <a:noFill/>
            </a:ln>
          </p:spPr>
          <p:txBody>
            <a:bodyPr wrap="none" lIns="0" tIns="46038" rIns="0" bIns="46038" anchor="ctr">
              <a:spAutoFit/>
            </a:bodyPr>
            <a:lstStyle>
              <a:lvl1pPr>
                <a:tabLst>
                  <a:tab pos="6400800" algn="r"/>
                  <a:tab pos="8636000" algn="r"/>
                </a:tabLst>
                <a:defRPr sz="1400">
                  <a:solidFill>
                    <a:schemeClr val="tx1"/>
                  </a:solidFill>
                  <a:latin typeface="Arial" panose="020B0604020202020204" pitchFamily="34" charset="0"/>
                  <a:cs typeface="Arial" panose="020B0604020202020204" pitchFamily="34" charset="0"/>
                </a:defRPr>
              </a:lvl1pPr>
              <a:lvl2pPr marL="742950" indent="-285750">
                <a:tabLst>
                  <a:tab pos="6400800" algn="r"/>
                  <a:tab pos="8636000" algn="r"/>
                </a:tabLst>
                <a:defRPr sz="1400">
                  <a:solidFill>
                    <a:schemeClr val="tx1"/>
                  </a:solidFill>
                  <a:latin typeface="Arial" panose="020B0604020202020204" pitchFamily="34" charset="0"/>
                  <a:cs typeface="Arial" panose="020B0604020202020204" pitchFamily="34" charset="0"/>
                </a:defRPr>
              </a:lvl2pPr>
              <a:lvl3pPr marL="11430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3pPr>
              <a:lvl4pPr marL="16002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4pPr>
              <a:lvl5pPr marL="20574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9pPr>
            </a:lstStyle>
            <a:p>
              <a:pPr algn="ctr">
                <a:defRPr/>
              </a:pPr>
              <a:r>
                <a:rPr lang="en-GB" altLang="de-DE" sz="1000" b="1" dirty="0"/>
                <a:t>STICKER</a:t>
              </a:r>
            </a:p>
          </p:txBody>
        </p:sp>
        <p:sp>
          <p:nvSpPr>
            <p:cNvPr id="9" name="Line 110">
              <a:extLst>
                <a:ext uri="{FF2B5EF4-FFF2-40B4-BE49-F238E27FC236}">
                  <a16:creationId xmlns:a16="http://schemas.microsoft.com/office/drawing/2014/main" id="{4EEC0804-2866-431C-9C34-EBDA65A3942C}"/>
                </a:ext>
              </a:extLst>
            </p:cNvPr>
            <p:cNvSpPr>
              <a:spLocks noChangeShapeType="1"/>
            </p:cNvSpPr>
            <p:nvPr/>
          </p:nvSpPr>
          <p:spPr bwMode="auto">
            <a:xfrm>
              <a:off x="5328" y="623"/>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sp>
          <p:nvSpPr>
            <p:cNvPr id="10" name="Line 111">
              <a:extLst>
                <a:ext uri="{FF2B5EF4-FFF2-40B4-BE49-F238E27FC236}">
                  <a16:creationId xmlns:a16="http://schemas.microsoft.com/office/drawing/2014/main" id="{A9E1E819-5299-41A2-9DE0-ED84BF972549}"/>
                </a:ext>
              </a:extLst>
            </p:cNvPr>
            <p:cNvSpPr>
              <a:spLocks noChangeShapeType="1"/>
            </p:cNvSpPr>
            <p:nvPr/>
          </p:nvSpPr>
          <p:spPr bwMode="auto">
            <a:xfrm>
              <a:off x="5328" y="767"/>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grpSp>
      <p:cxnSp>
        <p:nvCxnSpPr>
          <p:cNvPr id="11" name="Straight Connector 29">
            <a:extLst>
              <a:ext uri="{FF2B5EF4-FFF2-40B4-BE49-F238E27FC236}">
                <a16:creationId xmlns:a16="http://schemas.microsoft.com/office/drawing/2014/main" id="{09855182-88D0-4514-86C4-2E8DFD96846B}"/>
              </a:ext>
            </a:extLst>
          </p:cNvPr>
          <p:cNvCxnSpPr/>
          <p:nvPr>
            <p:custDataLst>
              <p:tags r:id="rId6"/>
            </p:custDataLst>
          </p:nvPr>
        </p:nvCxnSpPr>
        <p:spPr>
          <a:xfrm>
            <a:off x="0" y="1212850"/>
            <a:ext cx="914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2">
            <a:extLst>
              <a:ext uri="{FF2B5EF4-FFF2-40B4-BE49-F238E27FC236}">
                <a16:creationId xmlns:a16="http://schemas.microsoft.com/office/drawing/2014/main" id="{A2B190AD-7B7C-470E-9240-F4B4CB45FE43}"/>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sp>
        <p:nvSpPr>
          <p:cNvPr id="13" name="Rectangle 10">
            <a:extLst>
              <a:ext uri="{FF2B5EF4-FFF2-40B4-BE49-F238E27FC236}">
                <a16:creationId xmlns:a16="http://schemas.microsoft.com/office/drawing/2014/main" id="{0312C753-FFAB-4946-AC3D-6E7A142C3107}"/>
              </a:ext>
            </a:extLst>
          </p:cNvPr>
          <p:cNvSpPr txBox="1">
            <a:spLocks noChangeArrowheads="1"/>
          </p:cNvSpPr>
          <p:nvPr userDrawn="1">
            <p:custDataLst>
              <p:tags r:id="rId7"/>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2020 FROMM Engineering   – Page - </a:t>
            </a:r>
            <a:fld id="{5C287B58-3F1E-4A9E-97F3-EE14968EDB1E}"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grpSp>
        <p:nvGrpSpPr>
          <p:cNvPr id="16" name="Group 61">
            <a:extLst>
              <a:ext uri="{FF2B5EF4-FFF2-40B4-BE49-F238E27FC236}">
                <a16:creationId xmlns:a16="http://schemas.microsoft.com/office/drawing/2014/main" id="{A91A5F38-FA98-47D2-9889-320323AA156F}"/>
              </a:ext>
            </a:extLst>
          </p:cNvPr>
          <p:cNvGrpSpPr>
            <a:grpSpLocks/>
          </p:cNvGrpSpPr>
          <p:nvPr userDrawn="1"/>
        </p:nvGrpSpPr>
        <p:grpSpPr bwMode="auto">
          <a:xfrm>
            <a:off x="142875" y="71438"/>
            <a:ext cx="677863" cy="415925"/>
            <a:chOff x="1071563" y="1785938"/>
            <a:chExt cx="7000875" cy="4572000"/>
          </a:xfrm>
        </p:grpSpPr>
        <p:sp>
          <p:nvSpPr>
            <p:cNvPr id="17" name="Rectangle 2">
              <a:extLst>
                <a:ext uri="{FF2B5EF4-FFF2-40B4-BE49-F238E27FC236}">
                  <a16:creationId xmlns:a16="http://schemas.microsoft.com/office/drawing/2014/main" id="{0EB40960-8D7B-4CC7-96E1-F6077DE866B8}"/>
                </a:ext>
              </a:extLst>
            </p:cNvPr>
            <p:cNvSpPr>
              <a:spLocks noChangeArrowheads="1"/>
            </p:cNvSpPr>
            <p:nvPr>
              <p:custDataLst>
                <p:tags r:id="rId8"/>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8" name="Rectangle 16">
              <a:extLst>
                <a:ext uri="{FF2B5EF4-FFF2-40B4-BE49-F238E27FC236}">
                  <a16:creationId xmlns:a16="http://schemas.microsoft.com/office/drawing/2014/main" id="{CA1D9214-6C42-4868-A9C1-EA51A4CA123C}"/>
                </a:ext>
              </a:extLst>
            </p:cNvPr>
            <p:cNvSpPr>
              <a:spLocks noChangeArrowheads="1"/>
            </p:cNvSpPr>
            <p:nvPr>
              <p:custDataLst>
                <p:tags r:id="rId9"/>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9" name="Rectangle 6">
              <a:extLst>
                <a:ext uri="{FF2B5EF4-FFF2-40B4-BE49-F238E27FC236}">
                  <a16:creationId xmlns:a16="http://schemas.microsoft.com/office/drawing/2014/main" id="{1CC02725-CE41-4BD9-985B-29D954884CE5}"/>
                </a:ext>
              </a:extLst>
            </p:cNvPr>
            <p:cNvSpPr>
              <a:spLocks noChangeArrowheads="1"/>
            </p:cNvSpPr>
            <p:nvPr>
              <p:custDataLst>
                <p:tags r:id="rId10"/>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20" name="AutoShape 7">
              <a:extLst>
                <a:ext uri="{FF2B5EF4-FFF2-40B4-BE49-F238E27FC236}">
                  <a16:creationId xmlns:a16="http://schemas.microsoft.com/office/drawing/2014/main" id="{8940EB34-3836-4C97-B953-41B2558C0C22}"/>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21" name="Rectangle 8">
              <a:extLst>
                <a:ext uri="{FF2B5EF4-FFF2-40B4-BE49-F238E27FC236}">
                  <a16:creationId xmlns:a16="http://schemas.microsoft.com/office/drawing/2014/main" id="{9710B96C-BB7E-4D8A-9E4A-7243B07905C0}"/>
                </a:ext>
              </a:extLst>
            </p:cNvPr>
            <p:cNvSpPr>
              <a:spLocks noChangeArrowheads="1"/>
            </p:cNvSpPr>
            <p:nvPr>
              <p:custDataLst>
                <p:tags r:id="rId11"/>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2" name="Rectangle 9">
              <a:extLst>
                <a:ext uri="{FF2B5EF4-FFF2-40B4-BE49-F238E27FC236}">
                  <a16:creationId xmlns:a16="http://schemas.microsoft.com/office/drawing/2014/main" id="{8DD8CE01-455D-44EC-A921-9FC3E8FDDC60}"/>
                </a:ext>
              </a:extLst>
            </p:cNvPr>
            <p:cNvSpPr>
              <a:spLocks noChangeArrowheads="1"/>
            </p:cNvSpPr>
            <p:nvPr>
              <p:custDataLst>
                <p:tags r:id="rId12"/>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3" name="Rectangle 2">
              <a:extLst>
                <a:ext uri="{FF2B5EF4-FFF2-40B4-BE49-F238E27FC236}">
                  <a16:creationId xmlns:a16="http://schemas.microsoft.com/office/drawing/2014/main" id="{0BBEC8E2-4569-4585-A7F9-CAC0582EBA47}"/>
                </a:ext>
              </a:extLst>
            </p:cNvPr>
            <p:cNvSpPr>
              <a:spLocks noChangeArrowheads="1"/>
            </p:cNvSpPr>
            <p:nvPr>
              <p:custDataLst>
                <p:tags r:id="rId13"/>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4" name="Rectangle 29">
              <a:extLst>
                <a:ext uri="{FF2B5EF4-FFF2-40B4-BE49-F238E27FC236}">
                  <a16:creationId xmlns:a16="http://schemas.microsoft.com/office/drawing/2014/main" id="{8109458F-2FC7-404F-A99B-AB8BDE27C3CD}"/>
                </a:ext>
              </a:extLst>
            </p:cNvPr>
            <p:cNvSpPr>
              <a:spLocks noChangeArrowheads="1"/>
            </p:cNvSpPr>
            <p:nvPr>
              <p:custDataLst>
                <p:tags r:id="rId14"/>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25" name="Rectangle 8">
              <a:extLst>
                <a:ext uri="{FF2B5EF4-FFF2-40B4-BE49-F238E27FC236}">
                  <a16:creationId xmlns:a16="http://schemas.microsoft.com/office/drawing/2014/main" id="{80AC890C-14A2-4F2C-8578-508053929264}"/>
                </a:ext>
              </a:extLst>
            </p:cNvPr>
            <p:cNvSpPr>
              <a:spLocks noChangeArrowheads="1"/>
            </p:cNvSpPr>
            <p:nvPr>
              <p:custDataLst>
                <p:tags r:id="rId15"/>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6" name="Rectangle 9">
              <a:extLst>
                <a:ext uri="{FF2B5EF4-FFF2-40B4-BE49-F238E27FC236}">
                  <a16:creationId xmlns:a16="http://schemas.microsoft.com/office/drawing/2014/main" id="{50A78D0B-8148-4C4B-9488-09435DC37B27}"/>
                </a:ext>
              </a:extLst>
            </p:cNvPr>
            <p:cNvSpPr>
              <a:spLocks noChangeArrowheads="1"/>
            </p:cNvSpPr>
            <p:nvPr>
              <p:custDataLst>
                <p:tags r:id="rId16"/>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14" name="Title Placeholder 1"/>
          <p:cNvSpPr>
            <a:spLocks noGrp="1"/>
          </p:cNvSpPr>
          <p:nvPr>
            <p:ph type="title"/>
          </p:nvPr>
        </p:nvSpPr>
        <p:spPr bwMode="auto">
          <a:xfrm>
            <a:off x="160701" y="418602"/>
            <a:ext cx="8782050" cy="763587"/>
          </a:xfrm>
          <a:prstGeom prst="rect">
            <a:avLst/>
          </a:prstGeom>
          <a:noFill/>
          <a:ln>
            <a:noFill/>
          </a:ln>
        </p:spPr>
        <p:txBody>
          <a:bodyPr/>
          <a:lstStyle/>
          <a:p>
            <a:pPr lvl="0"/>
            <a:r>
              <a:rPr lang="en-US" altLang="de-DE"/>
              <a:t>Click to edit Master title style</a:t>
            </a:r>
          </a:p>
        </p:txBody>
      </p:sp>
      <p:sp>
        <p:nvSpPr>
          <p:cNvPr id="15" name="Text Placeholder 7"/>
          <p:cNvSpPr>
            <a:spLocks noGrp="1"/>
          </p:cNvSpPr>
          <p:nvPr>
            <p:ph type="body" sz="quarter" idx="13"/>
          </p:nvPr>
        </p:nvSpPr>
        <p:spPr>
          <a:xfrm>
            <a:off x="147638" y="83129"/>
            <a:ext cx="7399156" cy="352800"/>
          </a:xfrm>
        </p:spPr>
        <p:txBody>
          <a:bodyPr/>
          <a:lstStyle>
            <a:lvl1pPr>
              <a:defRPr sz="1400" b="0" i="0"/>
            </a:lvl1pPr>
            <a:lvl3pPr marL="0" indent="0">
              <a:buNone/>
              <a:defRPr/>
            </a:lvl3pPr>
            <a:lvl5pPr>
              <a:defRPr sz="1400" b="0"/>
            </a:lvl5pPr>
            <a:lvl6pPr marL="717550" indent="-177800">
              <a:buFont typeface="Arial" pitchFamily="34" charset="0"/>
              <a:buChar char="-"/>
              <a:defRPr sz="1400" b="0" baseline="0"/>
            </a:lvl6pPr>
            <a:lvl7pPr marL="896938" indent="-177800">
              <a:buFont typeface="Arial" pitchFamily="34" charset="0"/>
              <a:buChar char="-"/>
              <a:defRPr sz="1400"/>
            </a:lvl7pPr>
            <a:lvl8pPr marL="1076325" indent="-179388">
              <a:buFont typeface="Arial" pitchFamily="34" charset="0"/>
              <a:buChar char="-"/>
              <a:defRPr sz="1400"/>
            </a:lvl8pPr>
            <a:lvl9pPr marL="1254125" indent="-177800">
              <a:buFont typeface="Arial" pitchFamily="34" charset="0"/>
              <a:buChar char="-"/>
              <a:defRPr sz="1400"/>
            </a:lvl9pPr>
          </a:lstStyle>
          <a:p>
            <a:pPr lvl="0"/>
            <a:r>
              <a:rPr lang="pt-BR" noProof="0"/>
              <a:t>Clique para editar o texto mestre</a:t>
            </a:r>
          </a:p>
        </p:txBody>
      </p:sp>
    </p:spTree>
    <p:extLst>
      <p:ext uri="{BB962C8B-B14F-4D97-AF65-F5344CB8AC3E}">
        <p14:creationId xmlns:p14="http://schemas.microsoft.com/office/powerpoint/2010/main" val="241516246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graphicFrame>
        <p:nvGraphicFramePr>
          <p:cNvPr id="2" name="Rectangle 2" hidden="1">
            <a:extLst>
              <a:ext uri="{FF2B5EF4-FFF2-40B4-BE49-F238E27FC236}">
                <a16:creationId xmlns:a16="http://schemas.microsoft.com/office/drawing/2014/main" id="{BF87D178-F331-4DD8-83B2-4C916BB94BDF}"/>
              </a:ext>
            </a:extLst>
          </p:cNvPr>
          <p:cNvGraphicFramePr>
            <a:graphicFrameLocks/>
          </p:cNvGraphicFramePr>
          <p:nvPr userDrawn="1">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6217" name="think-cell Slide" r:id="rId16" imgW="0" imgH="0" progId="TCLayout.ActiveDocument.1">
                  <p:embed/>
                </p:oleObj>
              </mc:Choice>
              <mc:Fallback>
                <p:oleObj name="think-cell Slide" r:id="rId16" imgW="0" imgH="0" progId="TCLayout.ActiveDocument.1">
                  <p:embed/>
                  <p:pic>
                    <p:nvPicPr>
                      <p:cNvPr id="2" name="Rectangle 2" hidden="1">
                        <a:extLst>
                          <a:ext uri="{FF2B5EF4-FFF2-40B4-BE49-F238E27FC236}">
                            <a16:creationId xmlns:a16="http://schemas.microsoft.com/office/drawing/2014/main" id="{BF87D178-F331-4DD8-83B2-4C916BB94BD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 name="Picture 9" descr="KOMBI01_ScienceGREEN">
            <a:extLst>
              <a:ext uri="{FF2B5EF4-FFF2-40B4-BE49-F238E27FC236}">
                <a16:creationId xmlns:a16="http://schemas.microsoft.com/office/drawing/2014/main" id="{3A551828-ABB2-48D6-9BC9-1BD1CD9A720D}"/>
              </a:ext>
            </a:extLst>
          </p:cNvPr>
          <p:cNvPicPr>
            <a:picLocks noChangeAspect="1" noChangeArrowheads="1"/>
          </p:cNvPicPr>
          <p:nvPr userDrawn="1">
            <p:custDataLst>
              <p:tags r:id="rId3"/>
            </p:custDataLst>
          </p:nvPr>
        </p:nvPicPr>
        <p:blipFill>
          <a:blip r:embed="rId17">
            <a:extLst>
              <a:ext uri="{28A0092B-C50C-407E-A947-70E740481C1C}">
                <a14:useLocalDpi xmlns:a14="http://schemas.microsoft.com/office/drawing/2010/main" val="0"/>
              </a:ext>
            </a:extLst>
          </a:blip>
          <a:srcRect/>
          <a:stretch>
            <a:fillRect/>
          </a:stretch>
        </p:blipFill>
        <p:spPr bwMode="auto">
          <a:xfrm>
            <a:off x="0" y="3562350"/>
            <a:ext cx="9144000"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23">
            <a:extLst>
              <a:ext uri="{FF2B5EF4-FFF2-40B4-BE49-F238E27FC236}">
                <a16:creationId xmlns:a16="http://schemas.microsoft.com/office/drawing/2014/main" id="{AE978E9E-DC32-4F63-9B64-3CCB2E5320AF}"/>
              </a:ext>
            </a:extLst>
          </p:cNvPr>
          <p:cNvSpPr txBox="1">
            <a:spLocks noChangeArrowheads="1"/>
          </p:cNvSpPr>
          <p:nvPr userDrawn="1">
            <p:custDataLst>
              <p:tags r:id="rId4"/>
            </p:custDataLst>
          </p:nvPr>
        </p:nvSpPr>
        <p:spPr bwMode="auto">
          <a:xfrm>
            <a:off x="0" y="1949450"/>
            <a:ext cx="9144000" cy="479425"/>
          </a:xfrm>
          <a:prstGeom prst="rect">
            <a:avLst/>
          </a:prstGeom>
          <a:noFill/>
          <a:ln>
            <a:noFill/>
          </a:ln>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lnSpc>
                <a:spcPct val="90000"/>
              </a:lnSpc>
              <a:defRPr/>
            </a:pPr>
            <a:r>
              <a:rPr lang="en-GB" altLang="de-DE" sz="2800" dirty="0">
                <a:solidFill>
                  <a:schemeClr val="bg2"/>
                </a:solidFill>
              </a:rPr>
              <a:t>Thank you very much for your attention!</a:t>
            </a:r>
          </a:p>
        </p:txBody>
      </p:sp>
      <p:sp>
        <p:nvSpPr>
          <p:cNvPr id="5" name="Rectangle 12">
            <a:extLst>
              <a:ext uri="{FF2B5EF4-FFF2-40B4-BE49-F238E27FC236}">
                <a16:creationId xmlns:a16="http://schemas.microsoft.com/office/drawing/2014/main" id="{264C820C-3C96-4C3C-9C5B-A2E5CE336CB9}"/>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sp>
        <p:nvSpPr>
          <p:cNvPr id="6" name="Rectangle 10">
            <a:extLst>
              <a:ext uri="{FF2B5EF4-FFF2-40B4-BE49-F238E27FC236}">
                <a16:creationId xmlns:a16="http://schemas.microsoft.com/office/drawing/2014/main" id="{A955A413-8490-4584-975E-F90B2021D5BF}"/>
              </a:ext>
            </a:extLst>
          </p:cNvPr>
          <p:cNvSpPr txBox="1">
            <a:spLocks noChangeArrowheads="1"/>
          </p:cNvSpPr>
          <p:nvPr userDrawn="1">
            <p:custDataLst>
              <p:tags r:id="rId5"/>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2020 FROMM Engineering   – Page - </a:t>
            </a:r>
            <a:fld id="{AA4E8B1E-097C-4108-9315-020D39688A3B}"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grpSp>
        <p:nvGrpSpPr>
          <p:cNvPr id="7" name="Gruppieren 46">
            <a:extLst>
              <a:ext uri="{FF2B5EF4-FFF2-40B4-BE49-F238E27FC236}">
                <a16:creationId xmlns:a16="http://schemas.microsoft.com/office/drawing/2014/main" id="{0AC9E348-A293-4E59-B9F1-AAC0F5A97328}"/>
              </a:ext>
            </a:extLst>
          </p:cNvPr>
          <p:cNvGrpSpPr>
            <a:grpSpLocks/>
          </p:cNvGrpSpPr>
          <p:nvPr userDrawn="1"/>
        </p:nvGrpSpPr>
        <p:grpSpPr bwMode="auto">
          <a:xfrm>
            <a:off x="273050" y="71438"/>
            <a:ext cx="677863" cy="415925"/>
            <a:chOff x="8913813" y="835025"/>
            <a:chExt cx="677862" cy="415925"/>
          </a:xfrm>
        </p:grpSpPr>
        <p:grpSp>
          <p:nvGrpSpPr>
            <p:cNvPr id="8" name="Group 61">
              <a:extLst>
                <a:ext uri="{FF2B5EF4-FFF2-40B4-BE49-F238E27FC236}">
                  <a16:creationId xmlns:a16="http://schemas.microsoft.com/office/drawing/2014/main" id="{FA171BC8-F108-483B-BDF6-A5533337F8CB}"/>
                </a:ext>
              </a:extLst>
            </p:cNvPr>
            <p:cNvGrpSpPr>
              <a:grpSpLocks/>
            </p:cNvGrpSpPr>
            <p:nvPr/>
          </p:nvGrpSpPr>
          <p:grpSpPr bwMode="auto">
            <a:xfrm>
              <a:off x="8913813" y="835025"/>
              <a:ext cx="677862" cy="415925"/>
              <a:chOff x="1071563" y="1785938"/>
              <a:chExt cx="7000875" cy="4572000"/>
            </a:xfrm>
          </p:grpSpPr>
          <p:sp>
            <p:nvSpPr>
              <p:cNvPr id="11" name="Rectangle 2">
                <a:extLst>
                  <a:ext uri="{FF2B5EF4-FFF2-40B4-BE49-F238E27FC236}">
                    <a16:creationId xmlns:a16="http://schemas.microsoft.com/office/drawing/2014/main" id="{79C93E4E-EBF2-48E2-A5F5-50BCB190003F}"/>
                  </a:ext>
                </a:extLst>
              </p:cNvPr>
              <p:cNvSpPr>
                <a:spLocks noChangeArrowheads="1"/>
              </p:cNvSpPr>
              <p:nvPr>
                <p:custDataLst>
                  <p:tags r:id="rId6"/>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2" name="Rectangle 16">
                <a:extLst>
                  <a:ext uri="{FF2B5EF4-FFF2-40B4-BE49-F238E27FC236}">
                    <a16:creationId xmlns:a16="http://schemas.microsoft.com/office/drawing/2014/main" id="{43E25381-E0C2-4A75-8EBB-369CAEC8C903}"/>
                  </a:ext>
                </a:extLst>
              </p:cNvPr>
              <p:cNvSpPr>
                <a:spLocks noChangeArrowheads="1"/>
              </p:cNvSpPr>
              <p:nvPr>
                <p:custDataLst>
                  <p:tags r:id="rId7"/>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3" name="Rectangle 6">
                <a:extLst>
                  <a:ext uri="{FF2B5EF4-FFF2-40B4-BE49-F238E27FC236}">
                    <a16:creationId xmlns:a16="http://schemas.microsoft.com/office/drawing/2014/main" id="{CF072B4D-3A2A-4769-85A9-2EDD5050BCB4}"/>
                  </a:ext>
                </a:extLst>
              </p:cNvPr>
              <p:cNvSpPr>
                <a:spLocks noChangeArrowheads="1"/>
              </p:cNvSpPr>
              <p:nvPr>
                <p:custDataLst>
                  <p:tags r:id="rId8"/>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14" name="AutoShape 7">
                <a:extLst>
                  <a:ext uri="{FF2B5EF4-FFF2-40B4-BE49-F238E27FC236}">
                    <a16:creationId xmlns:a16="http://schemas.microsoft.com/office/drawing/2014/main" id="{253DC99D-AE14-40C8-B5B2-33186A88D58F}"/>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15" name="Rectangle 8">
                <a:extLst>
                  <a:ext uri="{FF2B5EF4-FFF2-40B4-BE49-F238E27FC236}">
                    <a16:creationId xmlns:a16="http://schemas.microsoft.com/office/drawing/2014/main" id="{1E4A5700-A3AC-414C-9788-D4931C81A08F}"/>
                  </a:ext>
                </a:extLst>
              </p:cNvPr>
              <p:cNvSpPr>
                <a:spLocks noChangeArrowheads="1"/>
              </p:cNvSpPr>
              <p:nvPr>
                <p:custDataLst>
                  <p:tags r:id="rId9"/>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6" name="Rectangle 9">
                <a:extLst>
                  <a:ext uri="{FF2B5EF4-FFF2-40B4-BE49-F238E27FC236}">
                    <a16:creationId xmlns:a16="http://schemas.microsoft.com/office/drawing/2014/main" id="{7C49647E-759F-4538-B8E0-8F3CC6DE841F}"/>
                  </a:ext>
                </a:extLst>
              </p:cNvPr>
              <p:cNvSpPr>
                <a:spLocks noChangeArrowheads="1"/>
              </p:cNvSpPr>
              <p:nvPr>
                <p:custDataLst>
                  <p:tags r:id="rId10"/>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7" name="Rectangle 2">
                <a:extLst>
                  <a:ext uri="{FF2B5EF4-FFF2-40B4-BE49-F238E27FC236}">
                    <a16:creationId xmlns:a16="http://schemas.microsoft.com/office/drawing/2014/main" id="{619FC9A8-A0C1-4BC3-A62C-83DC201543E1}"/>
                  </a:ext>
                </a:extLst>
              </p:cNvPr>
              <p:cNvSpPr>
                <a:spLocks noChangeArrowheads="1"/>
              </p:cNvSpPr>
              <p:nvPr>
                <p:custDataLst>
                  <p:tags r:id="rId11"/>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8" name="Rectangle 29">
                <a:extLst>
                  <a:ext uri="{FF2B5EF4-FFF2-40B4-BE49-F238E27FC236}">
                    <a16:creationId xmlns:a16="http://schemas.microsoft.com/office/drawing/2014/main" id="{D0C5717F-BD32-411C-B742-6BC69B9AF36A}"/>
                  </a:ext>
                </a:extLst>
              </p:cNvPr>
              <p:cNvSpPr>
                <a:spLocks noChangeArrowheads="1"/>
              </p:cNvSpPr>
              <p:nvPr>
                <p:custDataLst>
                  <p:tags r:id="rId12"/>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9" name="Rectangle 8">
                <a:extLst>
                  <a:ext uri="{FF2B5EF4-FFF2-40B4-BE49-F238E27FC236}">
                    <a16:creationId xmlns:a16="http://schemas.microsoft.com/office/drawing/2014/main" id="{B5F7655B-6ECD-4800-A089-C37AE3EDF97B}"/>
                  </a:ext>
                </a:extLst>
              </p:cNvPr>
              <p:cNvSpPr>
                <a:spLocks noChangeArrowheads="1"/>
              </p:cNvSpPr>
              <p:nvPr>
                <p:custDataLst>
                  <p:tags r:id="rId13"/>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20" name="Rectangle 9">
                <a:extLst>
                  <a:ext uri="{FF2B5EF4-FFF2-40B4-BE49-F238E27FC236}">
                    <a16:creationId xmlns:a16="http://schemas.microsoft.com/office/drawing/2014/main" id="{2AC0B098-493A-4DD6-B53D-7344ADFFF68C}"/>
                  </a:ext>
                </a:extLst>
              </p:cNvPr>
              <p:cNvSpPr>
                <a:spLocks noChangeArrowheads="1"/>
              </p:cNvSpPr>
              <p:nvPr>
                <p:custDataLst>
                  <p:tags r:id="rId14"/>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9" name="Curved Left Arrow 13">
              <a:extLst>
                <a:ext uri="{FF2B5EF4-FFF2-40B4-BE49-F238E27FC236}">
                  <a16:creationId xmlns:a16="http://schemas.microsoft.com/office/drawing/2014/main" id="{489B23F6-0489-4252-8BE5-11BA23829566}"/>
                </a:ext>
              </a:extLst>
            </p:cNvPr>
            <p:cNvSpPr>
              <a:spLocks noChangeArrowheads="1"/>
            </p:cNvSpPr>
            <p:nvPr/>
          </p:nvSpPr>
          <p:spPr bwMode="auto">
            <a:xfrm rot="10800000">
              <a:off x="9097963" y="973137"/>
              <a:ext cx="139700" cy="180975"/>
            </a:xfrm>
            <a:prstGeom prst="curvedLeftArrow">
              <a:avLst>
                <a:gd name="adj1" fmla="val 24848"/>
                <a:gd name="adj2" fmla="val 49701"/>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sp>
          <p:nvSpPr>
            <p:cNvPr id="10" name="Curved Left Arrow 13">
              <a:extLst>
                <a:ext uri="{FF2B5EF4-FFF2-40B4-BE49-F238E27FC236}">
                  <a16:creationId xmlns:a16="http://schemas.microsoft.com/office/drawing/2014/main" id="{B747D6BD-90EB-432C-8EAE-734292BFC5BE}"/>
                </a:ext>
              </a:extLst>
            </p:cNvPr>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grpSp>
    </p:spTree>
    <p:extLst>
      <p:ext uri="{BB962C8B-B14F-4D97-AF65-F5344CB8AC3E}">
        <p14:creationId xmlns:p14="http://schemas.microsoft.com/office/powerpoint/2010/main" val="57865375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26"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vmlDrawing" Target="../drawings/vmlDrawing1.v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5.xml"/><Relationship Id="rId24" Type="http://schemas.openxmlformats.org/officeDocument/2006/relationships/tags" Target="../tags/tag18.xml"/><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6" name="Rectangle 1" hidden="1">
            <a:extLst>
              <a:ext uri="{FF2B5EF4-FFF2-40B4-BE49-F238E27FC236}">
                <a16:creationId xmlns:a16="http://schemas.microsoft.com/office/drawing/2014/main" id="{6E82F5AC-E1FC-4708-8C99-BF8C31E1DE2C}"/>
              </a:ext>
            </a:extLst>
          </p:cNvPr>
          <p:cNvGraphicFramePr>
            <a:graphicFrameLocks/>
          </p:cNvGraphicFramePr>
          <p:nvPr>
            <p:custDataLst>
              <p:tags r:id="rId8"/>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1097" name="think-cell Slide" r:id="rId25" imgW="0" imgH="0" progId="TCLayout.ActiveDocument.1">
                  <p:embed/>
                </p:oleObj>
              </mc:Choice>
              <mc:Fallback>
                <p:oleObj name="think-cell Slide" r:id="rId25" imgW="0" imgH="0" progId="TCLayout.ActiveDocument.1">
                  <p:embed/>
                  <p:pic>
                    <p:nvPicPr>
                      <p:cNvPr id="1026" name="Rectangle 1" hidden="1">
                        <a:extLst>
                          <a:ext uri="{FF2B5EF4-FFF2-40B4-BE49-F238E27FC236}">
                            <a16:creationId xmlns:a16="http://schemas.microsoft.com/office/drawing/2014/main" id="{6E82F5AC-E1FC-4708-8C99-BF8C31E1DE2C}"/>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7" name="Picture 17" descr="schlirg_gruen">
            <a:extLst>
              <a:ext uri="{FF2B5EF4-FFF2-40B4-BE49-F238E27FC236}">
                <a16:creationId xmlns:a16="http://schemas.microsoft.com/office/drawing/2014/main" id="{B422709A-E9F5-411A-B0FB-80AFE0B3BF24}"/>
              </a:ext>
            </a:extLst>
          </p:cNvPr>
          <p:cNvPicPr>
            <a:picLocks noChangeAspect="1" noChangeArrowheads="1"/>
          </p:cNvPicPr>
          <p:nvPr>
            <p:custDataLst>
              <p:tags r:id="rId9"/>
            </p:custDataLst>
          </p:nvPr>
        </p:nvPicPr>
        <p:blipFill>
          <a:blip r:embed="rId26">
            <a:extLst>
              <a:ext uri="{28A0092B-C50C-407E-A947-70E740481C1C}">
                <a14:useLocalDpi xmlns:a14="http://schemas.microsoft.com/office/drawing/2010/main" val="0"/>
              </a:ext>
            </a:extLst>
          </a:blip>
          <a:srcRect/>
          <a:stretch>
            <a:fillRect/>
          </a:stretch>
        </p:blipFill>
        <p:spPr bwMode="auto">
          <a:xfrm>
            <a:off x="0" y="5915025"/>
            <a:ext cx="91440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a:extLst>
              <a:ext uri="{FF2B5EF4-FFF2-40B4-BE49-F238E27FC236}">
                <a16:creationId xmlns:a16="http://schemas.microsoft.com/office/drawing/2014/main" id="{8C641E47-58D3-4675-8A34-22753538ADD0}"/>
              </a:ext>
            </a:extLst>
          </p:cNvPr>
          <p:cNvSpPr>
            <a:spLocks noGrp="1"/>
          </p:cNvSpPr>
          <p:nvPr>
            <p:ph type="title"/>
            <p:custDataLst>
              <p:tags r:id="rId10"/>
            </p:custDataLst>
          </p:nvPr>
        </p:nvSpPr>
        <p:spPr bwMode="auto">
          <a:xfrm>
            <a:off x="147638" y="379413"/>
            <a:ext cx="8782050" cy="76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0000" bIns="45720" numCol="1" anchor="b" anchorCtr="0" compatLnSpc="1">
            <a:prstTxWarp prst="textNoShape">
              <a:avLst/>
            </a:prstTxWarp>
          </a:bodyPr>
          <a:lstStyle/>
          <a:p>
            <a:pPr lvl="0"/>
            <a:r>
              <a:rPr lang="en-US" altLang="de-DE"/>
              <a:t>Click to edit Master title style</a:t>
            </a:r>
          </a:p>
        </p:txBody>
      </p:sp>
      <p:sp>
        <p:nvSpPr>
          <p:cNvPr id="1029" name="Text Placeholder 2">
            <a:extLst>
              <a:ext uri="{FF2B5EF4-FFF2-40B4-BE49-F238E27FC236}">
                <a16:creationId xmlns:a16="http://schemas.microsoft.com/office/drawing/2014/main" id="{8E163144-8598-4F50-8638-65924A6E3618}"/>
              </a:ext>
            </a:extLst>
          </p:cNvPr>
          <p:cNvSpPr>
            <a:spLocks noGrp="1"/>
          </p:cNvSpPr>
          <p:nvPr>
            <p:ph type="body" idx="1"/>
            <p:custDataLst>
              <p:tags r:id="rId11"/>
            </p:custDataLst>
          </p:nvPr>
        </p:nvSpPr>
        <p:spPr bwMode="auto">
          <a:xfrm>
            <a:off x="142875" y="1231900"/>
            <a:ext cx="750093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de-DE"/>
              <a:t>Click to edit Master text styles</a:t>
            </a:r>
          </a:p>
          <a:p>
            <a:pPr lvl="1"/>
            <a:r>
              <a:rPr lang="en-US" altLang="de-DE"/>
              <a:t>Second level</a:t>
            </a:r>
          </a:p>
          <a:p>
            <a:pPr lvl="2"/>
            <a:r>
              <a:rPr lang="en-US" altLang="de-DE"/>
              <a:t>Third level</a:t>
            </a:r>
          </a:p>
          <a:p>
            <a:pPr lvl="3"/>
            <a:r>
              <a:rPr lang="en-US" altLang="de-DE"/>
              <a:t>Fourth level</a:t>
            </a:r>
          </a:p>
          <a:p>
            <a:pPr lvl="4"/>
            <a:r>
              <a:rPr lang="en-US" altLang="de-DE"/>
              <a:t>Fifth level</a:t>
            </a:r>
          </a:p>
        </p:txBody>
      </p:sp>
      <p:sp>
        <p:nvSpPr>
          <p:cNvPr id="1033" name="FootnoteAndSource" hidden="1">
            <a:extLst>
              <a:ext uri="{FF2B5EF4-FFF2-40B4-BE49-F238E27FC236}">
                <a16:creationId xmlns:a16="http://schemas.microsoft.com/office/drawing/2014/main" id="{50559940-C3E9-4F8A-8AA9-980C6A0C93BE}"/>
              </a:ext>
            </a:extLst>
          </p:cNvPr>
          <p:cNvSpPr txBox="1">
            <a:spLocks noChangeArrowheads="1"/>
          </p:cNvSpPr>
          <p:nvPr>
            <p:custDataLst>
              <p:tags r:id="rId12"/>
            </p:custDataLst>
          </p:nvPr>
        </p:nvSpPr>
        <p:spPr bwMode="auto">
          <a:xfrm>
            <a:off x="68263" y="6203950"/>
            <a:ext cx="920750" cy="174625"/>
          </a:xfrm>
          <a:prstGeom prst="rect">
            <a:avLst/>
          </a:prstGeom>
          <a:noFill/>
          <a:ln>
            <a:noFill/>
          </a:ln>
        </p:spPr>
        <p:txBody>
          <a:bodyPr wrap="none" lIns="0" tIns="25400" rIns="0" bIns="25400">
            <a:spAutoFit/>
          </a:bodyPr>
          <a:lstStyle>
            <a:lvl1pPr marL="428625" indent="-428625">
              <a:tabLst>
                <a:tab pos="346075" algn="r"/>
              </a:tabLst>
              <a:defRPr sz="1400">
                <a:solidFill>
                  <a:schemeClr val="tx1"/>
                </a:solidFill>
                <a:latin typeface="Arial" panose="020B0604020202020204" pitchFamily="34" charset="0"/>
                <a:cs typeface="Arial" panose="020B0604020202020204" pitchFamily="34" charset="0"/>
              </a:defRPr>
            </a:lvl1pPr>
            <a:lvl2pPr marL="742950" indent="-285750">
              <a:tabLst>
                <a:tab pos="346075" algn="r"/>
              </a:tabLst>
              <a:defRPr sz="1400">
                <a:solidFill>
                  <a:schemeClr val="tx1"/>
                </a:solidFill>
                <a:latin typeface="Arial" panose="020B0604020202020204" pitchFamily="34" charset="0"/>
                <a:cs typeface="Arial" panose="020B0604020202020204" pitchFamily="34" charset="0"/>
              </a:defRPr>
            </a:lvl2pPr>
            <a:lvl3pPr marL="1143000" indent="-228600">
              <a:tabLst>
                <a:tab pos="346075" algn="r"/>
              </a:tabLst>
              <a:defRPr sz="1400">
                <a:solidFill>
                  <a:schemeClr val="tx1"/>
                </a:solidFill>
                <a:latin typeface="Arial" panose="020B0604020202020204" pitchFamily="34" charset="0"/>
                <a:cs typeface="Arial" panose="020B0604020202020204" pitchFamily="34" charset="0"/>
              </a:defRPr>
            </a:lvl3pPr>
            <a:lvl4pPr marL="1600200" indent="-228600">
              <a:tabLst>
                <a:tab pos="346075" algn="r"/>
              </a:tabLst>
              <a:defRPr sz="1400">
                <a:solidFill>
                  <a:schemeClr val="tx1"/>
                </a:solidFill>
                <a:latin typeface="Arial" panose="020B0604020202020204" pitchFamily="34" charset="0"/>
                <a:cs typeface="Arial" panose="020B0604020202020204" pitchFamily="34" charset="0"/>
              </a:defRPr>
            </a:lvl4pPr>
            <a:lvl5pPr marL="2057400" indent="-228600">
              <a:tabLst>
                <a:tab pos="346075"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46075" algn="r"/>
              </a:tabLst>
              <a:defRPr sz="1400">
                <a:solidFill>
                  <a:schemeClr val="tx1"/>
                </a:solidFill>
                <a:latin typeface="Arial" panose="020B0604020202020204" pitchFamily="34" charset="0"/>
                <a:cs typeface="Arial" panose="020B0604020202020204" pitchFamily="34" charset="0"/>
              </a:defRPr>
            </a:lvl9pPr>
          </a:lstStyle>
          <a:p>
            <a:pPr eaLnBrk="1" hangingPunct="1">
              <a:defRPr/>
            </a:pPr>
            <a:r>
              <a:rPr lang="de-DE" altLang="de-DE" sz="800" dirty="0"/>
              <a:t>FootnoteAndSource</a:t>
            </a:r>
          </a:p>
        </p:txBody>
      </p:sp>
      <p:grpSp>
        <p:nvGrpSpPr>
          <p:cNvPr id="1031" name="Group_Sticker" hidden="1">
            <a:extLst>
              <a:ext uri="{FF2B5EF4-FFF2-40B4-BE49-F238E27FC236}">
                <a16:creationId xmlns:a16="http://schemas.microsoft.com/office/drawing/2014/main" id="{9D12C401-FD63-483C-902D-6F3CFAC1ED12}"/>
              </a:ext>
            </a:extLst>
          </p:cNvPr>
          <p:cNvGrpSpPr>
            <a:grpSpLocks/>
          </p:cNvGrpSpPr>
          <p:nvPr>
            <p:custDataLst>
              <p:tags r:id="rId13"/>
            </p:custDataLst>
          </p:nvPr>
        </p:nvGrpSpPr>
        <p:grpSpPr bwMode="auto">
          <a:xfrm>
            <a:off x="8505825" y="1285875"/>
            <a:ext cx="561975" cy="247650"/>
            <a:chOff x="5328" y="618"/>
            <a:chExt cx="354" cy="156"/>
          </a:xfrm>
        </p:grpSpPr>
        <p:sp>
          <p:nvSpPr>
            <p:cNvPr id="2" name="Rectangle 109">
              <a:extLst>
                <a:ext uri="{FF2B5EF4-FFF2-40B4-BE49-F238E27FC236}">
                  <a16:creationId xmlns:a16="http://schemas.microsoft.com/office/drawing/2014/main" id="{D803D58E-86B3-42EE-B3B3-81655F43D5FC}"/>
                </a:ext>
              </a:extLst>
            </p:cNvPr>
            <p:cNvSpPr>
              <a:spLocks noChangeArrowheads="1"/>
            </p:cNvSpPr>
            <p:nvPr/>
          </p:nvSpPr>
          <p:spPr bwMode="auto">
            <a:xfrm>
              <a:off x="5328" y="618"/>
              <a:ext cx="354" cy="156"/>
            </a:xfrm>
            <a:prstGeom prst="rect">
              <a:avLst/>
            </a:prstGeom>
            <a:noFill/>
            <a:ln>
              <a:noFill/>
            </a:ln>
          </p:spPr>
          <p:txBody>
            <a:bodyPr wrap="none" lIns="0" tIns="46038" rIns="0" bIns="46038" anchor="ctr">
              <a:spAutoFit/>
            </a:bodyPr>
            <a:lstStyle>
              <a:lvl1pPr>
                <a:tabLst>
                  <a:tab pos="6400800" algn="r"/>
                  <a:tab pos="8636000" algn="r"/>
                </a:tabLst>
                <a:defRPr sz="1400">
                  <a:solidFill>
                    <a:schemeClr val="tx1"/>
                  </a:solidFill>
                  <a:latin typeface="Arial" panose="020B0604020202020204" pitchFamily="34" charset="0"/>
                  <a:cs typeface="Arial" panose="020B0604020202020204" pitchFamily="34" charset="0"/>
                </a:defRPr>
              </a:lvl1pPr>
              <a:lvl2pPr marL="742950" indent="-285750">
                <a:tabLst>
                  <a:tab pos="6400800" algn="r"/>
                  <a:tab pos="8636000" algn="r"/>
                </a:tabLst>
                <a:defRPr sz="1400">
                  <a:solidFill>
                    <a:schemeClr val="tx1"/>
                  </a:solidFill>
                  <a:latin typeface="Arial" panose="020B0604020202020204" pitchFamily="34" charset="0"/>
                  <a:cs typeface="Arial" panose="020B0604020202020204" pitchFamily="34" charset="0"/>
                </a:defRPr>
              </a:lvl2pPr>
              <a:lvl3pPr marL="11430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3pPr>
              <a:lvl4pPr marL="16002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4pPr>
              <a:lvl5pPr marL="2057400" indent="-228600">
                <a:tabLst>
                  <a:tab pos="6400800" algn="r"/>
                  <a:tab pos="8636000" algn="r"/>
                </a:tabLst>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6400800" algn="r"/>
                  <a:tab pos="8636000" algn="r"/>
                </a:tabLst>
                <a:defRPr sz="1400">
                  <a:solidFill>
                    <a:schemeClr val="tx1"/>
                  </a:solidFill>
                  <a:latin typeface="Arial" panose="020B0604020202020204" pitchFamily="34" charset="0"/>
                  <a:cs typeface="Arial" panose="020B0604020202020204" pitchFamily="34" charset="0"/>
                </a:defRPr>
              </a:lvl9pPr>
            </a:lstStyle>
            <a:p>
              <a:pPr algn="ctr">
                <a:defRPr/>
              </a:pPr>
              <a:r>
                <a:rPr lang="en-GB" altLang="de-DE" sz="1000" b="1" dirty="0"/>
                <a:t>STICKER</a:t>
              </a:r>
            </a:p>
          </p:txBody>
        </p:sp>
        <p:sp>
          <p:nvSpPr>
            <p:cNvPr id="1050" name="Line 110">
              <a:extLst>
                <a:ext uri="{FF2B5EF4-FFF2-40B4-BE49-F238E27FC236}">
                  <a16:creationId xmlns:a16="http://schemas.microsoft.com/office/drawing/2014/main" id="{318E16CB-F7E4-4F5C-8067-B351CB5788DB}"/>
                </a:ext>
              </a:extLst>
            </p:cNvPr>
            <p:cNvSpPr>
              <a:spLocks noChangeShapeType="1"/>
            </p:cNvSpPr>
            <p:nvPr/>
          </p:nvSpPr>
          <p:spPr bwMode="auto">
            <a:xfrm>
              <a:off x="5328" y="623"/>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sp>
          <p:nvSpPr>
            <p:cNvPr id="1051" name="Line 111">
              <a:extLst>
                <a:ext uri="{FF2B5EF4-FFF2-40B4-BE49-F238E27FC236}">
                  <a16:creationId xmlns:a16="http://schemas.microsoft.com/office/drawing/2014/main" id="{E3025BA4-7AAC-4636-B512-0FE6A59A448F}"/>
                </a:ext>
              </a:extLst>
            </p:cNvPr>
            <p:cNvSpPr>
              <a:spLocks noChangeShapeType="1"/>
            </p:cNvSpPr>
            <p:nvPr/>
          </p:nvSpPr>
          <p:spPr bwMode="auto">
            <a:xfrm>
              <a:off x="5328" y="767"/>
              <a:ext cx="354" cy="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de-DE"/>
            </a:p>
          </p:txBody>
        </p:sp>
      </p:grpSp>
      <p:cxnSp>
        <p:nvCxnSpPr>
          <p:cNvPr id="23" name="Straight Connector 22">
            <a:extLst>
              <a:ext uri="{FF2B5EF4-FFF2-40B4-BE49-F238E27FC236}">
                <a16:creationId xmlns:a16="http://schemas.microsoft.com/office/drawing/2014/main" id="{7EEBEAF6-B868-4FEB-95F6-E66A94B560A8}"/>
              </a:ext>
            </a:extLst>
          </p:cNvPr>
          <p:cNvCxnSpPr/>
          <p:nvPr>
            <p:custDataLst>
              <p:tags r:id="rId14"/>
            </p:custDataLst>
          </p:nvPr>
        </p:nvCxnSpPr>
        <p:spPr>
          <a:xfrm>
            <a:off x="0" y="1212850"/>
            <a:ext cx="9144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0">
            <a:extLst>
              <a:ext uri="{FF2B5EF4-FFF2-40B4-BE49-F238E27FC236}">
                <a16:creationId xmlns:a16="http://schemas.microsoft.com/office/drawing/2014/main" id="{590D67A4-45F7-4C3E-8871-B32E9F8797F6}"/>
              </a:ext>
            </a:extLst>
          </p:cNvPr>
          <p:cNvSpPr txBox="1">
            <a:spLocks noChangeArrowheads="1"/>
          </p:cNvSpPr>
          <p:nvPr userDrawn="1">
            <p:custDataLst>
              <p:tags r:id="rId15"/>
            </p:custDataLst>
          </p:nvPr>
        </p:nvSpPr>
        <p:spPr bwMode="auto">
          <a:xfrm>
            <a:off x="300038" y="6742113"/>
            <a:ext cx="3505200" cy="125412"/>
          </a:xfrm>
          <a:prstGeom prst="rect">
            <a:avLst/>
          </a:prstGeom>
          <a:noFill/>
          <a:ln>
            <a:noFill/>
          </a:ln>
        </p:spPr>
        <p:txBody>
          <a:bodyPr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r>
              <a:rPr lang="en-US" altLang="de-DE" sz="700" dirty="0">
                <a:solidFill>
                  <a:srgbClr val="000000"/>
                </a:solidFill>
              </a:rPr>
              <a:t>© 2019 FROMM Engineering   – Page - </a:t>
            </a:r>
            <a:fld id="{BF49732D-DDBC-4B02-8881-F87BF5C1B791}" type="slidenum">
              <a:rPr lang="en-US" altLang="de-DE" sz="700" smtClean="0">
                <a:solidFill>
                  <a:srgbClr val="000000"/>
                </a:solidFill>
              </a:rPr>
              <a:pPr eaLnBrk="1" hangingPunct="1">
                <a:lnSpc>
                  <a:spcPct val="90000"/>
                </a:lnSpc>
                <a:defRPr/>
              </a:pPr>
              <a:t>‹Nr.›</a:t>
            </a:fld>
            <a:r>
              <a:rPr lang="en-US" altLang="de-DE" sz="700" dirty="0">
                <a:solidFill>
                  <a:srgbClr val="000000"/>
                </a:solidFill>
              </a:rPr>
              <a:t> - </a:t>
            </a:r>
          </a:p>
          <a:p>
            <a:pPr eaLnBrk="1" hangingPunct="1">
              <a:lnSpc>
                <a:spcPct val="90000"/>
              </a:lnSpc>
              <a:defRPr/>
            </a:pPr>
            <a:endParaRPr lang="en-US" altLang="de-DE" sz="700" dirty="0">
              <a:solidFill>
                <a:srgbClr val="000000"/>
              </a:solidFill>
            </a:endParaRPr>
          </a:p>
        </p:txBody>
      </p:sp>
      <p:sp>
        <p:nvSpPr>
          <p:cNvPr id="16" name="Rectangle 12">
            <a:extLst>
              <a:ext uri="{FF2B5EF4-FFF2-40B4-BE49-F238E27FC236}">
                <a16:creationId xmlns:a16="http://schemas.microsoft.com/office/drawing/2014/main" id="{055494F0-7856-49A9-8DCA-6449EAEB42E2}"/>
              </a:ext>
            </a:extLst>
          </p:cNvPr>
          <p:cNvSpPr>
            <a:spLocks noChangeArrowheads="1"/>
          </p:cNvSpPr>
          <p:nvPr userDrawn="1"/>
        </p:nvSpPr>
        <p:spPr bwMode="auto">
          <a:xfrm>
            <a:off x="5613400" y="17463"/>
            <a:ext cx="3514725" cy="630237"/>
          </a:xfrm>
          <a:prstGeom prst="rect">
            <a:avLst/>
          </a:prstGeom>
          <a:noFill/>
          <a:ln>
            <a:noFill/>
          </a:ln>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defRPr/>
            </a:pPr>
            <a:r>
              <a:rPr lang="en-US" altLang="de-DE" sz="2400" b="1" dirty="0">
                <a:solidFill>
                  <a:srgbClr val="376092"/>
                </a:solidFill>
                <a:latin typeface="Arial" panose="020B0604020202020204" pitchFamily="34" charset="0"/>
                <a:cs typeface="Times New Roman" panose="02020603050405020304" pitchFamily="18" charset="0"/>
              </a:rPr>
              <a:t>FROMM Engineering</a:t>
            </a:r>
          </a:p>
          <a:p>
            <a:pPr algn="r" eaLnBrk="1" hangingPunct="1">
              <a:spcBef>
                <a:spcPct val="0"/>
              </a:spcBef>
              <a:buFontTx/>
              <a:buNone/>
              <a:defRPr/>
            </a:pPr>
            <a:r>
              <a:rPr lang="en-US" altLang="de-DE" sz="1100" dirty="0">
                <a:solidFill>
                  <a:srgbClr val="000000"/>
                </a:solidFill>
                <a:latin typeface="Arial" panose="020B0604020202020204" pitchFamily="34" charset="0"/>
                <a:cs typeface="Times New Roman" panose="02020603050405020304" pitchFamily="18" charset="0"/>
              </a:rPr>
              <a:t>                   </a:t>
            </a:r>
            <a:endParaRPr lang="en-US" altLang="de-DE" sz="2800" dirty="0">
              <a:latin typeface="Arial" panose="020B0604020202020204" pitchFamily="34" charset="0"/>
              <a:cs typeface="Times New Roman" panose="02020603050405020304" pitchFamily="18" charset="0"/>
            </a:endParaRPr>
          </a:p>
        </p:txBody>
      </p:sp>
      <p:grpSp>
        <p:nvGrpSpPr>
          <p:cNvPr id="1035" name="Gruppieren 27">
            <a:extLst>
              <a:ext uri="{FF2B5EF4-FFF2-40B4-BE49-F238E27FC236}">
                <a16:creationId xmlns:a16="http://schemas.microsoft.com/office/drawing/2014/main" id="{951FC934-2433-4A80-9E80-85DCA46E8D1D}"/>
              </a:ext>
            </a:extLst>
          </p:cNvPr>
          <p:cNvGrpSpPr>
            <a:grpSpLocks/>
          </p:cNvGrpSpPr>
          <p:nvPr userDrawn="1"/>
        </p:nvGrpSpPr>
        <p:grpSpPr bwMode="auto">
          <a:xfrm>
            <a:off x="273050" y="71438"/>
            <a:ext cx="677863" cy="415925"/>
            <a:chOff x="8913813" y="835025"/>
            <a:chExt cx="677862" cy="415925"/>
          </a:xfrm>
        </p:grpSpPr>
        <p:grpSp>
          <p:nvGrpSpPr>
            <p:cNvPr id="1036" name="Group 61">
              <a:extLst>
                <a:ext uri="{FF2B5EF4-FFF2-40B4-BE49-F238E27FC236}">
                  <a16:creationId xmlns:a16="http://schemas.microsoft.com/office/drawing/2014/main" id="{AF85C0C8-2792-4794-A3BF-71C726F58A0A}"/>
                </a:ext>
              </a:extLst>
            </p:cNvPr>
            <p:cNvGrpSpPr>
              <a:grpSpLocks/>
            </p:cNvGrpSpPr>
            <p:nvPr/>
          </p:nvGrpSpPr>
          <p:grpSpPr bwMode="auto">
            <a:xfrm>
              <a:off x="8913813" y="835025"/>
              <a:ext cx="677862" cy="415925"/>
              <a:chOff x="1071563" y="1785938"/>
              <a:chExt cx="7000875" cy="4572000"/>
            </a:xfrm>
          </p:grpSpPr>
          <p:sp>
            <p:nvSpPr>
              <p:cNvPr id="1039" name="Rectangle 2">
                <a:extLst>
                  <a:ext uri="{FF2B5EF4-FFF2-40B4-BE49-F238E27FC236}">
                    <a16:creationId xmlns:a16="http://schemas.microsoft.com/office/drawing/2014/main" id="{5A0232DF-C57B-46A4-BF22-17FD177E68AB}"/>
                  </a:ext>
                </a:extLst>
              </p:cNvPr>
              <p:cNvSpPr>
                <a:spLocks noChangeArrowheads="1"/>
              </p:cNvSpPr>
              <p:nvPr>
                <p:custDataLst>
                  <p:tags r:id="rId16"/>
                </p:custDataLst>
              </p:nvPr>
            </p:nvSpPr>
            <p:spPr bwMode="auto">
              <a:xfrm>
                <a:off x="1858546" y="3007465"/>
                <a:ext cx="1705130"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040" name="Rectangle 16">
                <a:extLst>
                  <a:ext uri="{FF2B5EF4-FFF2-40B4-BE49-F238E27FC236}">
                    <a16:creationId xmlns:a16="http://schemas.microsoft.com/office/drawing/2014/main" id="{ED9D43DE-EDF1-4C3F-9A43-C3909809A0D4}"/>
                  </a:ext>
                </a:extLst>
              </p:cNvPr>
              <p:cNvSpPr>
                <a:spLocks noChangeArrowheads="1"/>
              </p:cNvSpPr>
              <p:nvPr>
                <p:custDataLst>
                  <p:tags r:id="rId17"/>
                </p:custDataLst>
              </p:nvPr>
            </p:nvSpPr>
            <p:spPr bwMode="auto">
              <a:xfrm>
                <a:off x="1924128" y="3007465"/>
                <a:ext cx="1573966" cy="2635002"/>
              </a:xfrm>
              <a:prstGeom prst="rect">
                <a:avLst/>
              </a:prstGeom>
              <a:solidFill>
                <a:srgbClr val="CC0000"/>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041" name="Rectangle 6">
                <a:extLst>
                  <a:ext uri="{FF2B5EF4-FFF2-40B4-BE49-F238E27FC236}">
                    <a16:creationId xmlns:a16="http://schemas.microsoft.com/office/drawing/2014/main" id="{43A81243-F8B4-4A36-A256-9231F9D55813}"/>
                  </a:ext>
                </a:extLst>
              </p:cNvPr>
              <p:cNvSpPr>
                <a:spLocks noChangeArrowheads="1"/>
              </p:cNvSpPr>
              <p:nvPr>
                <p:custDataLst>
                  <p:tags r:id="rId18"/>
                </p:custDataLst>
              </p:nvPr>
            </p:nvSpPr>
            <p:spPr bwMode="auto">
              <a:xfrm>
                <a:off x="1071563" y="5851871"/>
                <a:ext cx="7000875" cy="506067"/>
              </a:xfrm>
              <a:prstGeom prst="rect">
                <a:avLst/>
              </a:prstGeom>
              <a:solidFill>
                <a:srgbClr val="D9D9D9"/>
              </a:solidFill>
              <a:ln w="9525" algn="ctr">
                <a:solidFill>
                  <a:srgbClr val="505050"/>
                </a:solidFill>
                <a:miter lim="800000"/>
                <a:headEnd/>
                <a:tailEnd/>
              </a:ln>
            </p:spPr>
            <p:txBody>
              <a:bodyPr lIns="90000" anchor="ctr"/>
              <a:lstStyle>
                <a:lvl1pPr marL="342900" indent="-342900">
                  <a:defRPr sz="1400">
                    <a:solidFill>
                      <a:schemeClr val="tx1"/>
                    </a:solidFill>
                    <a:latin typeface="Arial" panose="020B0604020202020204" pitchFamily="34" charset="0"/>
                    <a:cs typeface="Arial" panose="020B0604020202020204" pitchFamily="34" charset="0"/>
                  </a:defRPr>
                </a:lvl1pPr>
                <a:lvl2pPr marL="1588">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lvl="1" algn="ctr" eaLnBrk="1" hangingPunct="1">
                  <a:spcBef>
                    <a:spcPct val="40000"/>
                  </a:spcBef>
                  <a:defRPr/>
                </a:pPr>
                <a:endParaRPr lang="en-GB" altLang="de-DE" sz="1800">
                  <a:solidFill>
                    <a:srgbClr val="000000"/>
                  </a:solidFill>
                </a:endParaRPr>
              </a:p>
            </p:txBody>
          </p:sp>
          <p:sp>
            <p:nvSpPr>
              <p:cNvPr id="1042" name="AutoShape 7">
                <a:extLst>
                  <a:ext uri="{FF2B5EF4-FFF2-40B4-BE49-F238E27FC236}">
                    <a16:creationId xmlns:a16="http://schemas.microsoft.com/office/drawing/2014/main" id="{8D18EACB-CCBD-4789-B209-70A8BDB4B77F}"/>
                  </a:ext>
                </a:extLst>
              </p:cNvPr>
              <p:cNvSpPr>
                <a:spLocks noChangeArrowheads="1"/>
              </p:cNvSpPr>
              <p:nvPr/>
            </p:nvSpPr>
            <p:spPr bwMode="auto">
              <a:xfrm rot="-5400000">
                <a:off x="4074667" y="-1217166"/>
                <a:ext cx="994666" cy="7000875"/>
              </a:xfrm>
              <a:prstGeom prst="homePlate">
                <a:avLst>
                  <a:gd name="adj" fmla="val 68019"/>
                </a:avLst>
              </a:prstGeom>
              <a:solidFill>
                <a:srgbClr val="D9D9D9"/>
              </a:solidFill>
              <a:ln w="9525">
                <a:solidFill>
                  <a:srgbClr val="505050"/>
                </a:solidFill>
                <a:miter lim="800000"/>
                <a:headEnd/>
                <a:tailEnd/>
              </a:ln>
            </p:spPr>
            <p:txBody>
              <a:bodyPr vert="eaVert"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40000"/>
                  </a:spcBef>
                  <a:defRPr/>
                </a:pPr>
                <a:endParaRPr lang="en-GB" altLang="de-DE" sz="1600" b="1">
                  <a:solidFill>
                    <a:srgbClr val="000000"/>
                  </a:solidFill>
                </a:endParaRPr>
              </a:p>
            </p:txBody>
          </p:sp>
          <p:sp>
            <p:nvSpPr>
              <p:cNvPr id="1043" name="Rectangle 8">
                <a:extLst>
                  <a:ext uri="{FF2B5EF4-FFF2-40B4-BE49-F238E27FC236}">
                    <a16:creationId xmlns:a16="http://schemas.microsoft.com/office/drawing/2014/main" id="{36CE59A4-EF94-4A35-80C8-519EF2C894C5}"/>
                  </a:ext>
                </a:extLst>
              </p:cNvPr>
              <p:cNvSpPr>
                <a:spLocks noChangeArrowheads="1"/>
              </p:cNvSpPr>
              <p:nvPr>
                <p:custDataLst>
                  <p:tags r:id="rId19"/>
                </p:custDataLst>
              </p:nvPr>
            </p:nvSpPr>
            <p:spPr bwMode="auto">
              <a:xfrm>
                <a:off x="1792964"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044" name="Rectangle 9">
                <a:extLst>
                  <a:ext uri="{FF2B5EF4-FFF2-40B4-BE49-F238E27FC236}">
                    <a16:creationId xmlns:a16="http://schemas.microsoft.com/office/drawing/2014/main" id="{2FE535D8-694E-4C70-B1FC-BEA6720991FA}"/>
                  </a:ext>
                </a:extLst>
              </p:cNvPr>
              <p:cNvSpPr>
                <a:spLocks noChangeArrowheads="1"/>
              </p:cNvSpPr>
              <p:nvPr>
                <p:custDataLst>
                  <p:tags r:id="rId20"/>
                </p:custDataLst>
              </p:nvPr>
            </p:nvSpPr>
            <p:spPr bwMode="auto">
              <a:xfrm>
                <a:off x="1792964"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045" name="Rectangle 2">
                <a:extLst>
                  <a:ext uri="{FF2B5EF4-FFF2-40B4-BE49-F238E27FC236}">
                    <a16:creationId xmlns:a16="http://schemas.microsoft.com/office/drawing/2014/main" id="{098F21FE-9CDC-413A-B9E8-72E2BA00A446}"/>
                  </a:ext>
                </a:extLst>
              </p:cNvPr>
              <p:cNvSpPr>
                <a:spLocks noChangeArrowheads="1"/>
              </p:cNvSpPr>
              <p:nvPr>
                <p:custDataLst>
                  <p:tags r:id="rId21"/>
                </p:custDataLst>
              </p:nvPr>
            </p:nvSpPr>
            <p:spPr bwMode="auto">
              <a:xfrm>
                <a:off x="5563924" y="3007465"/>
                <a:ext cx="1721531" cy="2635002"/>
              </a:xfrm>
              <a:prstGeom prst="rect">
                <a:avLst/>
              </a:prstGeom>
              <a:solidFill>
                <a:srgbClr val="FFFFFF"/>
              </a:solidFill>
              <a:ln w="9525">
                <a:solidFill>
                  <a:srgbClr val="00000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046" name="Rectangle 29">
                <a:extLst>
                  <a:ext uri="{FF2B5EF4-FFF2-40B4-BE49-F238E27FC236}">
                    <a16:creationId xmlns:a16="http://schemas.microsoft.com/office/drawing/2014/main" id="{4E0FE774-2127-441B-81E6-3C30F58E8540}"/>
                  </a:ext>
                </a:extLst>
              </p:cNvPr>
              <p:cNvSpPr>
                <a:spLocks noChangeArrowheads="1"/>
              </p:cNvSpPr>
              <p:nvPr>
                <p:custDataLst>
                  <p:tags r:id="rId22"/>
                </p:custDataLst>
              </p:nvPr>
            </p:nvSpPr>
            <p:spPr bwMode="auto">
              <a:xfrm>
                <a:off x="5645907" y="3007465"/>
                <a:ext cx="1573966" cy="2635002"/>
              </a:xfrm>
              <a:prstGeom prst="rect">
                <a:avLst/>
              </a:prstGeom>
              <a:solidFill>
                <a:srgbClr val="FFFFFF"/>
              </a:solidFill>
              <a:ln w="9525" algn="ctr">
                <a:solidFill>
                  <a:srgbClr val="505050"/>
                </a:solidFill>
                <a:miter lim="800000"/>
                <a:headEnd/>
                <a:tailEnd/>
              </a:ln>
            </p:spPr>
            <p:txBody>
              <a:bodyPr anchor="ctr"/>
              <a:lstStyle>
                <a:lvl1pPr marL="342900" indent="-342900">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indent="3175">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marL="0" lvl="2" algn="ctr" eaLnBrk="1" hangingPunct="1">
                  <a:lnSpc>
                    <a:spcPct val="90000"/>
                  </a:lnSpc>
                  <a:spcBef>
                    <a:spcPct val="40000"/>
                  </a:spcBef>
                  <a:buClr>
                    <a:srgbClr val="D9D9D9"/>
                  </a:buClr>
                  <a:defRPr/>
                </a:pPr>
                <a:endParaRPr lang="en-GB" altLang="de-DE" sz="1800" b="1">
                  <a:solidFill>
                    <a:srgbClr val="000000"/>
                  </a:solidFill>
                </a:endParaRPr>
              </a:p>
            </p:txBody>
          </p:sp>
          <p:sp>
            <p:nvSpPr>
              <p:cNvPr id="1047" name="Rectangle 8">
                <a:extLst>
                  <a:ext uri="{FF2B5EF4-FFF2-40B4-BE49-F238E27FC236}">
                    <a16:creationId xmlns:a16="http://schemas.microsoft.com/office/drawing/2014/main" id="{71DA5CCC-2F08-4010-8D00-9A51F27FEFCD}"/>
                  </a:ext>
                </a:extLst>
              </p:cNvPr>
              <p:cNvSpPr>
                <a:spLocks noChangeArrowheads="1"/>
              </p:cNvSpPr>
              <p:nvPr>
                <p:custDataLst>
                  <p:tags r:id="rId23"/>
                </p:custDataLst>
              </p:nvPr>
            </p:nvSpPr>
            <p:spPr bwMode="auto">
              <a:xfrm>
                <a:off x="5498343" y="2780604"/>
                <a:ext cx="1852694" cy="226860"/>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sp>
            <p:nvSpPr>
              <p:cNvPr id="1048" name="Rectangle 9">
                <a:extLst>
                  <a:ext uri="{FF2B5EF4-FFF2-40B4-BE49-F238E27FC236}">
                    <a16:creationId xmlns:a16="http://schemas.microsoft.com/office/drawing/2014/main" id="{5E2C1438-8CF8-4BE9-B427-1CF0A07FB104}"/>
                  </a:ext>
                </a:extLst>
              </p:cNvPr>
              <p:cNvSpPr>
                <a:spLocks noChangeArrowheads="1"/>
              </p:cNvSpPr>
              <p:nvPr>
                <p:custDataLst>
                  <p:tags r:id="rId24"/>
                </p:custDataLst>
              </p:nvPr>
            </p:nvSpPr>
            <p:spPr bwMode="auto">
              <a:xfrm>
                <a:off x="5498343" y="5642467"/>
                <a:ext cx="1852694" cy="209405"/>
              </a:xfrm>
              <a:prstGeom prst="rect">
                <a:avLst/>
              </a:prstGeom>
              <a:solidFill>
                <a:srgbClr val="FFFFFF"/>
              </a:solidFill>
              <a:ln w="9525" algn="ctr">
                <a:solidFill>
                  <a:srgbClr val="505050"/>
                </a:solidFill>
                <a:miter lim="800000"/>
                <a:headEnd/>
                <a:tailEnd/>
              </a:ln>
            </p:spPr>
            <p:txBody>
              <a:bodyPr wrap="none"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de-DE" sz="1800">
                  <a:solidFill>
                    <a:srgbClr val="000000"/>
                  </a:solidFill>
                </a:endParaRPr>
              </a:p>
            </p:txBody>
          </p:sp>
        </p:grpSp>
        <p:sp>
          <p:nvSpPr>
            <p:cNvPr id="1037" name="Curved Left Arrow 13">
              <a:extLst>
                <a:ext uri="{FF2B5EF4-FFF2-40B4-BE49-F238E27FC236}">
                  <a16:creationId xmlns:a16="http://schemas.microsoft.com/office/drawing/2014/main" id="{3F868CB6-B360-4CEB-B6F6-B3CDBEA20E27}"/>
                </a:ext>
              </a:extLst>
            </p:cNvPr>
            <p:cNvSpPr>
              <a:spLocks noChangeArrowheads="1"/>
            </p:cNvSpPr>
            <p:nvPr/>
          </p:nvSpPr>
          <p:spPr bwMode="auto">
            <a:xfrm rot="10800000">
              <a:off x="9097963" y="973137"/>
              <a:ext cx="139700" cy="180975"/>
            </a:xfrm>
            <a:prstGeom prst="curvedLeftArrow">
              <a:avLst>
                <a:gd name="adj1" fmla="val 24848"/>
                <a:gd name="adj2" fmla="val 49701"/>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sp>
          <p:nvSpPr>
            <p:cNvPr id="1038" name="Curved Left Arrow 13">
              <a:extLst>
                <a:ext uri="{FF2B5EF4-FFF2-40B4-BE49-F238E27FC236}">
                  <a16:creationId xmlns:a16="http://schemas.microsoft.com/office/drawing/2014/main" id="{4FAE73D7-957D-483F-A4ED-783B03E5DAB9}"/>
                </a:ext>
              </a:extLst>
            </p:cNvPr>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rgbClr val="FFFFFF"/>
            </a:solidFill>
            <a:ln w="9525" algn="ctr">
              <a:solidFill>
                <a:srgbClr val="000000"/>
              </a:solidFill>
              <a:round/>
              <a:headEnd/>
              <a:tailEnd/>
            </a:ln>
          </p:spPr>
          <p:txBody>
            <a:bodyPr lIns="90000" tIns="46800" rIns="90000" bIns="46800"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eaLnBrk="1" hangingPunct="1">
                <a:lnSpc>
                  <a:spcPct val="90000"/>
                </a:lnSpc>
                <a:defRPr/>
              </a:pPr>
              <a:endParaRPr lang="en-US" altLang="de-DE" sz="1800">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6066" r:id="rId1"/>
    <p:sldLayoutId id="2147486067" r:id="rId2"/>
    <p:sldLayoutId id="2147486068" r:id="rId3"/>
    <p:sldLayoutId id="2147486069" r:id="rId4"/>
    <p:sldLayoutId id="2147486070" r:id="rId5"/>
  </p:sldLayoutIdLst>
  <p:transition/>
  <p:hf hdr="0" ftr="0"/>
  <p:txStyles>
    <p:titleStyle>
      <a:lvl1pPr algn="l" rtl="0" eaLnBrk="0" fontAlgn="base" hangingPunct="0">
        <a:spcBef>
          <a:spcPct val="0"/>
        </a:spcBef>
        <a:spcAft>
          <a:spcPct val="0"/>
        </a:spcAft>
        <a:defRPr sz="2400" kern="1200">
          <a:solidFill>
            <a:schemeClr val="bg2"/>
          </a:solidFill>
          <a:latin typeface="+mn-lt"/>
          <a:ea typeface="+mj-ea"/>
          <a:cs typeface="+mj-cs"/>
        </a:defRPr>
      </a:lvl1pPr>
      <a:lvl2pPr algn="l" rtl="0" eaLnBrk="0" fontAlgn="base" hangingPunct="0">
        <a:spcBef>
          <a:spcPct val="0"/>
        </a:spcBef>
        <a:spcAft>
          <a:spcPct val="0"/>
        </a:spcAft>
        <a:defRPr sz="2400">
          <a:solidFill>
            <a:schemeClr val="bg2"/>
          </a:solidFill>
          <a:latin typeface="Arial" charset="0"/>
        </a:defRPr>
      </a:lvl2pPr>
      <a:lvl3pPr algn="l" rtl="0" eaLnBrk="0" fontAlgn="base" hangingPunct="0">
        <a:spcBef>
          <a:spcPct val="0"/>
        </a:spcBef>
        <a:spcAft>
          <a:spcPct val="0"/>
        </a:spcAft>
        <a:defRPr sz="2400">
          <a:solidFill>
            <a:schemeClr val="bg2"/>
          </a:solidFill>
          <a:latin typeface="Arial" charset="0"/>
        </a:defRPr>
      </a:lvl3pPr>
      <a:lvl4pPr algn="l" rtl="0" eaLnBrk="0" fontAlgn="base" hangingPunct="0">
        <a:spcBef>
          <a:spcPct val="0"/>
        </a:spcBef>
        <a:spcAft>
          <a:spcPct val="0"/>
        </a:spcAft>
        <a:defRPr sz="2400">
          <a:solidFill>
            <a:schemeClr val="bg2"/>
          </a:solidFill>
          <a:latin typeface="Arial" charset="0"/>
        </a:defRPr>
      </a:lvl4pPr>
      <a:lvl5pPr algn="l" rtl="0" eaLnBrk="0" fontAlgn="base" hangingPunct="0">
        <a:spcBef>
          <a:spcPct val="0"/>
        </a:spcBef>
        <a:spcAft>
          <a:spcPct val="0"/>
        </a:spcAft>
        <a:defRPr sz="2400">
          <a:solidFill>
            <a:schemeClr val="bg2"/>
          </a:solidFill>
          <a:latin typeface="Arial" charset="0"/>
        </a:defRPr>
      </a:lvl5pPr>
      <a:lvl6pPr marL="457200" algn="l" rtl="0" fontAlgn="base">
        <a:spcBef>
          <a:spcPct val="0"/>
        </a:spcBef>
        <a:spcAft>
          <a:spcPct val="0"/>
        </a:spcAft>
        <a:defRPr sz="2400">
          <a:solidFill>
            <a:schemeClr val="bg2"/>
          </a:solidFill>
          <a:latin typeface="Arial" charset="0"/>
        </a:defRPr>
      </a:lvl6pPr>
      <a:lvl7pPr marL="914400" algn="l" rtl="0" fontAlgn="base">
        <a:spcBef>
          <a:spcPct val="0"/>
        </a:spcBef>
        <a:spcAft>
          <a:spcPct val="0"/>
        </a:spcAft>
        <a:defRPr sz="2400">
          <a:solidFill>
            <a:schemeClr val="bg2"/>
          </a:solidFill>
          <a:latin typeface="Arial" charset="0"/>
        </a:defRPr>
      </a:lvl7pPr>
      <a:lvl8pPr marL="1371600" algn="l" rtl="0" fontAlgn="base">
        <a:spcBef>
          <a:spcPct val="0"/>
        </a:spcBef>
        <a:spcAft>
          <a:spcPct val="0"/>
        </a:spcAft>
        <a:defRPr sz="2400">
          <a:solidFill>
            <a:schemeClr val="bg2"/>
          </a:solidFill>
          <a:latin typeface="Arial" charset="0"/>
        </a:defRPr>
      </a:lvl8pPr>
      <a:lvl9pPr marL="1828800" algn="l" rtl="0" fontAlgn="base">
        <a:spcBef>
          <a:spcPct val="0"/>
        </a:spcBef>
        <a:spcAft>
          <a:spcPct val="0"/>
        </a:spcAft>
        <a:defRPr sz="2400">
          <a:solidFill>
            <a:schemeClr val="bg2"/>
          </a:solidFill>
          <a:latin typeface="Arial" charset="0"/>
        </a:defRPr>
      </a:lvl9pPr>
    </p:titleStyle>
    <p:bodyStyle>
      <a:lvl1pPr marL="342900" indent="-342900" algn="l" rtl="0" eaLnBrk="0" fontAlgn="base" hangingPunct="0">
        <a:spcBef>
          <a:spcPct val="20000"/>
        </a:spcBef>
        <a:spcAft>
          <a:spcPct val="0"/>
        </a:spcAft>
        <a:defRPr sz="1600" b="1" i="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defRPr sz="1400" kern="1200">
          <a:solidFill>
            <a:schemeClr val="tx1"/>
          </a:solidFill>
          <a:latin typeface="+mn-lt"/>
          <a:ea typeface="+mn-ea"/>
          <a:cs typeface="+mn-cs"/>
        </a:defRPr>
      </a:lvl2pPr>
      <a:lvl3pPr marL="177800" indent="-177800" algn="l" rtl="0" eaLnBrk="0" fontAlgn="base" hangingPunct="0">
        <a:spcBef>
          <a:spcPct val="20000"/>
        </a:spcBef>
        <a:spcAft>
          <a:spcPct val="0"/>
        </a:spcAft>
        <a:buClr>
          <a:srgbClr val="CC0000"/>
        </a:buClr>
        <a:buFont typeface="Arial" panose="020B0604020202020204" pitchFamily="34" charset="0"/>
        <a:buChar char="•"/>
        <a:defRPr sz="1400" kern="1200">
          <a:solidFill>
            <a:schemeClr val="tx1"/>
          </a:solidFill>
          <a:latin typeface="+mn-lt"/>
          <a:ea typeface="+mn-ea"/>
          <a:cs typeface="+mn-cs"/>
        </a:defRPr>
      </a:lvl3pPr>
      <a:lvl4pPr marL="355600" indent="-173038" algn="l" rtl="0" eaLnBrk="0" fontAlgn="base" hangingPunct="0">
        <a:spcBef>
          <a:spcPct val="20000"/>
        </a:spcBef>
        <a:spcAft>
          <a:spcPct val="0"/>
        </a:spcAft>
        <a:buClr>
          <a:srgbClr val="CC0000"/>
        </a:buClr>
        <a:buFont typeface="Arial" panose="020B0604020202020204" pitchFamily="34" charset="0"/>
        <a:buChar char="–"/>
        <a:defRPr sz="1400" kern="1200">
          <a:solidFill>
            <a:schemeClr val="tx1"/>
          </a:solidFill>
          <a:latin typeface="+mn-lt"/>
          <a:ea typeface="+mn-ea"/>
          <a:cs typeface="+mn-cs"/>
        </a:defRPr>
      </a:lvl4pPr>
      <a:lvl5pPr marL="538163" indent="-182563" algn="l" rtl="0" eaLnBrk="0" fontAlgn="base" hangingPunct="0">
        <a:spcBef>
          <a:spcPct val="20000"/>
        </a:spcBef>
        <a:spcAft>
          <a:spcPct val="0"/>
        </a:spcAft>
        <a:buClr>
          <a:srgbClr val="CC0000"/>
        </a:buClr>
        <a:buFont typeface="Arial" panose="020B0604020202020204" pitchFamily="34" charset="0"/>
        <a:buChar char="-"/>
        <a:defRPr sz="1400" kern="1200">
          <a:solidFill>
            <a:schemeClr val="tx1"/>
          </a:solidFill>
          <a:latin typeface="+mn-lt"/>
          <a:ea typeface="+mn-ea"/>
          <a:cs typeface="+mn-cs"/>
        </a:defRPr>
      </a:lvl5pPr>
      <a:lvl6pPr marL="719138" indent="-182563" algn="l" defTabSz="914400" rtl="0" eaLnBrk="1" latinLnBrk="0" hangingPunct="1">
        <a:spcBef>
          <a:spcPct val="20000"/>
        </a:spcBef>
        <a:buClr>
          <a:schemeClr val="accent6"/>
        </a:buClr>
        <a:buFont typeface="Arial" pitchFamily="34" charset="0"/>
        <a:buChar char="-"/>
        <a:defRPr sz="1400" kern="1200">
          <a:solidFill>
            <a:schemeClr val="tx1"/>
          </a:solidFill>
          <a:latin typeface="+mn-lt"/>
          <a:ea typeface="+mn-ea"/>
          <a:cs typeface="+mn-cs"/>
        </a:defRPr>
      </a:lvl6pPr>
      <a:lvl7pPr marL="895350" indent="-176213" algn="l" defTabSz="914400" rtl="0" eaLnBrk="1" latinLnBrk="0" hangingPunct="1">
        <a:spcBef>
          <a:spcPct val="20000"/>
        </a:spcBef>
        <a:buClr>
          <a:schemeClr val="accent6"/>
        </a:buClr>
        <a:buFont typeface="Arial" pitchFamily="34" charset="0"/>
        <a:buChar char="-"/>
        <a:defRPr sz="1400" kern="1200">
          <a:solidFill>
            <a:schemeClr val="tx1"/>
          </a:solidFill>
          <a:latin typeface="+mn-lt"/>
          <a:ea typeface="+mn-ea"/>
          <a:cs typeface="+mn-cs"/>
        </a:defRPr>
      </a:lvl7pPr>
      <a:lvl8pPr marL="1079500" indent="-184150" algn="l" defTabSz="914400" rtl="0" eaLnBrk="1" latinLnBrk="0" hangingPunct="1">
        <a:spcBef>
          <a:spcPct val="20000"/>
        </a:spcBef>
        <a:buClr>
          <a:schemeClr val="accent6"/>
        </a:buClr>
        <a:buFont typeface="Arial" pitchFamily="34" charset="0"/>
        <a:buChar char="-"/>
        <a:defRPr sz="1400" kern="1200" baseline="0">
          <a:solidFill>
            <a:schemeClr val="tx1"/>
          </a:solidFill>
          <a:latin typeface="+mn-lt"/>
          <a:ea typeface="+mn-ea"/>
          <a:cs typeface="+mn-cs"/>
        </a:defRPr>
      </a:lvl8pPr>
      <a:lvl9pPr marL="1255713" indent="-176213" algn="l" defTabSz="914400" rtl="0" eaLnBrk="1" latinLnBrk="0" hangingPunct="1">
        <a:spcBef>
          <a:spcPct val="20000"/>
        </a:spcBef>
        <a:buClr>
          <a:schemeClr val="accent6"/>
        </a:buClr>
        <a:buFont typeface="Arial" pitchFamily="34" charset="0"/>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91.xml"/><Relationship Id="rId7" Type="http://schemas.openxmlformats.org/officeDocument/2006/relationships/oleObject" Target="../embeddings/oleObject7.bin"/><Relationship Id="rId2" Type="http://schemas.openxmlformats.org/officeDocument/2006/relationships/tags" Target="../tags/tag90.xml"/><Relationship Id="rId1" Type="http://schemas.openxmlformats.org/officeDocument/2006/relationships/vmlDrawing" Target="../drawings/vmlDrawing7.v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9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fromm.com/en/engpasstheorie-kopie.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8.emf"/><Relationship Id="rId4" Type="http://schemas.openxmlformats.org/officeDocument/2006/relationships/hyperlink" Target="mailto:carlo.fromm@cfrom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Rectangle 2" hidden="1">
            <a:extLst>
              <a:ext uri="{FF2B5EF4-FFF2-40B4-BE49-F238E27FC236}">
                <a16:creationId xmlns:a16="http://schemas.microsoft.com/office/drawing/2014/main" id="{901240DF-26DB-452F-A979-00E480C9C128}"/>
              </a:ext>
            </a:extLst>
          </p:cNvPr>
          <p:cNvGraphicFramePr>
            <a:graphicFrameLocks/>
          </p:cNvGraphicFramePr>
          <p:nvPr>
            <p:custDataLst>
              <p:tags r:id="rId3"/>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7242" name="think-cell Slide" r:id="rId7" imgW="0" imgH="0" progId="TCLayout.ActiveDocument.1">
                  <p:embed/>
                </p:oleObj>
              </mc:Choice>
              <mc:Fallback>
                <p:oleObj name="think-cell Slide" r:id="rId7" imgW="0" imgH="0" progId="TCLayout.ActiveDocument.1">
                  <p:embed/>
                  <p:pic>
                    <p:nvPicPr>
                      <p:cNvPr id="9218" name="Rectangle 2" hidden="1">
                        <a:extLst>
                          <a:ext uri="{FF2B5EF4-FFF2-40B4-BE49-F238E27FC236}">
                            <a16:creationId xmlns:a16="http://schemas.microsoft.com/office/drawing/2014/main" id="{901240DF-26DB-452F-A979-00E480C9C12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19" name="Title 1">
            <a:extLst>
              <a:ext uri="{FF2B5EF4-FFF2-40B4-BE49-F238E27FC236}">
                <a16:creationId xmlns:a16="http://schemas.microsoft.com/office/drawing/2014/main" id="{A1272B2A-FB62-4293-83E1-44FCD6F2B287}"/>
              </a:ext>
            </a:extLst>
          </p:cNvPr>
          <p:cNvSpPr>
            <a:spLocks noGrp="1"/>
          </p:cNvSpPr>
          <p:nvPr>
            <p:ph type="ctrTitle"/>
            <p:custDataLst>
              <p:tags r:id="rId4"/>
            </p:custDataLst>
          </p:nvPr>
        </p:nvSpPr>
        <p:spPr>
          <a:xfrm>
            <a:off x="285750" y="1149350"/>
            <a:ext cx="8607425" cy="993775"/>
          </a:xfrm>
        </p:spPr>
        <p:txBody>
          <a:bodyPr anchor="b"/>
          <a:lstStyle/>
          <a:p>
            <a:r>
              <a:rPr lang="fr-FR" altLang="de-DE" sz="2400" b="1" dirty="0">
                <a:solidFill>
                  <a:srgbClr val="C00000"/>
                </a:solidFill>
              </a:rPr>
              <a:t>MASTER LEAN – THEORY OF </a:t>
            </a:r>
            <a:r>
              <a:rPr lang="fr-FR" altLang="de-DE" sz="2400" b="1" dirty="0" err="1">
                <a:solidFill>
                  <a:srgbClr val="C00000"/>
                </a:solidFill>
              </a:rPr>
              <a:t>CONSTRAINTS</a:t>
            </a:r>
            <a:r>
              <a:rPr lang="fr-FR" altLang="de-DE" sz="2400" b="1" dirty="0">
                <a:solidFill>
                  <a:srgbClr val="C00000"/>
                </a:solidFill>
              </a:rPr>
              <a:t> (TOC)</a:t>
            </a:r>
            <a:br>
              <a:rPr lang="fr-FR" altLang="de-DE" sz="2400" b="1" dirty="0">
                <a:solidFill>
                  <a:srgbClr val="C00000"/>
                </a:solidFill>
              </a:rPr>
            </a:br>
            <a:endParaRPr lang="pt-BR" altLang="de-DE" sz="2400" b="1" dirty="0">
              <a:solidFill>
                <a:srgbClr val="C00000"/>
              </a:solidFill>
            </a:endParaRPr>
          </a:p>
        </p:txBody>
      </p:sp>
      <p:pic>
        <p:nvPicPr>
          <p:cNvPr id="8" name="Grafik 7">
            <a:extLst>
              <a:ext uri="{FF2B5EF4-FFF2-40B4-BE49-F238E27FC236}">
                <a16:creationId xmlns:a16="http://schemas.microsoft.com/office/drawing/2014/main" id="{D3261AF1-0D6A-40DD-82C0-B076234BFDF6}"/>
              </a:ext>
            </a:extLst>
          </p:cNvPr>
          <p:cNvPicPr>
            <a:picLocks noChangeAspect="1"/>
          </p:cNvPicPr>
          <p:nvPr/>
        </p:nvPicPr>
        <p:blipFill>
          <a:blip r:embed="rId8"/>
          <a:stretch>
            <a:fillRect/>
          </a:stretch>
        </p:blipFill>
        <p:spPr>
          <a:xfrm>
            <a:off x="539440" y="2348850"/>
            <a:ext cx="7172325" cy="2895600"/>
          </a:xfrm>
          <a:prstGeom prst="rect">
            <a:avLst/>
          </a:prstGeom>
        </p:spPr>
      </p:pic>
    </p:spTree>
    <p:custDataLst>
      <p:tags r:id="rId2"/>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a:extLst>
              <a:ext uri="{FF2B5EF4-FFF2-40B4-BE49-F238E27FC236}">
                <a16:creationId xmlns:a16="http://schemas.microsoft.com/office/drawing/2014/main" id="{ED1CC791-D717-4A07-83B9-A21730F86C84}"/>
              </a:ext>
            </a:extLst>
          </p:cNvPr>
          <p:cNvSpPr txBox="1">
            <a:spLocks noChangeArrowheads="1"/>
          </p:cNvSpPr>
          <p:nvPr/>
        </p:nvSpPr>
        <p:spPr bwMode="auto">
          <a:xfrm rot="10800000" flipV="1">
            <a:off x="250825" y="1381222"/>
            <a:ext cx="3028950" cy="5078313"/>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marL="171450" indent="-171450" eaLnBrk="1" hangingPunct="1">
              <a:buFont typeface="Arial" panose="020B0604020202020204" pitchFamily="34" charset="0"/>
              <a:buChar char="■"/>
              <a:defRPr/>
            </a:pPr>
            <a:r>
              <a:rPr lang="en-US" sz="1200" dirty="0">
                <a:solidFill>
                  <a:schemeClr val="tx1"/>
                </a:solidFill>
                <a:latin typeface="Arial" pitchFamily="34" charset="0"/>
                <a:cs typeface="Arial" pitchFamily="34" charset="0"/>
              </a:rPr>
              <a:t>The Theory of Constraints is an organizational change method that is focused on profit improvement. </a:t>
            </a:r>
          </a:p>
          <a:p>
            <a:pPr marL="171450" indent="-171450" eaLnBrk="1" hangingPunct="1">
              <a:buFont typeface="Arial" panose="020B0604020202020204" pitchFamily="34" charset="0"/>
              <a:buChar char="■"/>
              <a:defRPr/>
            </a:pPr>
            <a:endParaRPr lang="en-US" sz="12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200" dirty="0">
                <a:solidFill>
                  <a:schemeClr val="tx1"/>
                </a:solidFill>
                <a:latin typeface="Arial" pitchFamily="34" charset="0"/>
                <a:cs typeface="Arial" pitchFamily="34" charset="0"/>
              </a:rPr>
              <a:t>The essential concept of TOC is that every organization must have at least one constraint.</a:t>
            </a:r>
          </a:p>
          <a:p>
            <a:pPr eaLnBrk="1" hangingPunct="1">
              <a:defRPr/>
            </a:pPr>
            <a:endParaRPr lang="en-US" sz="12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200" dirty="0">
                <a:solidFill>
                  <a:schemeClr val="tx1"/>
                </a:solidFill>
                <a:latin typeface="Arial" pitchFamily="34" charset="0"/>
                <a:cs typeface="Arial" pitchFamily="34" charset="0"/>
              </a:rPr>
              <a:t> A constraint is any factor that limits the organization from getting more of whatever it strives for, which is usually profit. </a:t>
            </a:r>
          </a:p>
          <a:p>
            <a:pPr marL="171450" indent="-171450" eaLnBrk="1" hangingPunct="1">
              <a:buFont typeface="Arial" panose="020B0604020202020204" pitchFamily="34" charset="0"/>
              <a:buChar char="■"/>
              <a:defRPr/>
            </a:pPr>
            <a:endParaRPr lang="en-US" sz="12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200" dirty="0">
                <a:solidFill>
                  <a:schemeClr val="tx1"/>
                </a:solidFill>
                <a:latin typeface="Arial" pitchFamily="34" charset="0"/>
                <a:cs typeface="Arial" pitchFamily="34" charset="0"/>
              </a:rPr>
              <a:t>The Goal of this course is  focuses on constraints as bottleneck processes in a job-shop manufacturing organization</a:t>
            </a:r>
          </a:p>
          <a:p>
            <a:pPr marL="171450" indent="-171450" eaLnBrk="1" hangingPunct="1">
              <a:buFont typeface="Arial" panose="020B0604020202020204" pitchFamily="34" charset="0"/>
              <a:buChar char="■"/>
              <a:defRPr/>
            </a:pPr>
            <a:endParaRPr lang="en-US" sz="12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200" dirty="0">
                <a:solidFill>
                  <a:schemeClr val="tx1"/>
                </a:solidFill>
                <a:latin typeface="Arial" pitchFamily="34" charset="0"/>
                <a:cs typeface="Arial" pitchFamily="34" charset="0"/>
              </a:rPr>
              <a:t>In The Goal, Goldratt proves that most organizations have very few true constraints. Since the focus only needs to be on the constraints, implementing TOC can result in substantial improvement without tying up a great deal of resources, with results after three months of effort.</a:t>
            </a:r>
          </a:p>
          <a:p>
            <a:pPr eaLnBrk="1" hangingPunct="1">
              <a:defRPr/>
            </a:pPr>
            <a:endParaRPr lang="en-US" sz="1200" dirty="0">
              <a:solidFill>
                <a:schemeClr val="tx1"/>
              </a:solidFill>
              <a:latin typeface="Arial" pitchFamily="34" charset="0"/>
              <a:cs typeface="Arial" pitchFamily="34" charset="0"/>
            </a:endParaRPr>
          </a:p>
          <a:p>
            <a:pPr eaLnBrk="1" hangingPunct="1">
              <a:defRPr/>
            </a:pPr>
            <a:r>
              <a:rPr lang="en-US" sz="1200" dirty="0">
                <a:solidFill>
                  <a:schemeClr val="tx1"/>
                </a:solidFill>
                <a:latin typeface="Arial" pitchFamily="34" charset="0"/>
                <a:cs typeface="Arial" pitchFamily="34" charset="0"/>
              </a:rPr>
              <a:t> </a:t>
            </a:r>
            <a:endParaRPr lang="pt-BR" sz="1200" i="1" dirty="0">
              <a:solidFill>
                <a:schemeClr val="tx1"/>
              </a:solidFill>
              <a:latin typeface="Arial" pitchFamily="34" charset="0"/>
              <a:cs typeface="Arial" pitchFamily="34" charset="0"/>
            </a:endParaRPr>
          </a:p>
        </p:txBody>
      </p:sp>
      <p:sp>
        <p:nvSpPr>
          <p:cNvPr id="8" name="Título 1">
            <a:extLst>
              <a:ext uri="{FF2B5EF4-FFF2-40B4-BE49-F238E27FC236}">
                <a16:creationId xmlns:a16="http://schemas.microsoft.com/office/drawing/2014/main" id="{D0F4E91E-3807-46CC-977C-A0DBEF3C9320}"/>
              </a:ext>
            </a:extLst>
          </p:cNvPr>
          <p:cNvSpPr>
            <a:spLocks noGrp="1"/>
          </p:cNvSpPr>
          <p:nvPr>
            <p:ph type="title"/>
          </p:nvPr>
        </p:nvSpPr>
        <p:spPr>
          <a:xfrm>
            <a:off x="142875" y="379413"/>
            <a:ext cx="8786813" cy="763587"/>
          </a:xfrm>
        </p:spPr>
        <p:txBody>
          <a:bodyPr/>
          <a:lstStyle/>
          <a:p>
            <a:pPr eaLnBrk="1" hangingPunct="1"/>
            <a:r>
              <a:rPr lang="pt-BR" altLang="de-DE" b="1" dirty="0">
                <a:solidFill>
                  <a:schemeClr val="tx1"/>
                </a:solidFill>
                <a:cs typeface="Arial" panose="020B0604020202020204" pitchFamily="34" charset="0"/>
              </a:rPr>
              <a:t>Definition</a:t>
            </a:r>
          </a:p>
        </p:txBody>
      </p:sp>
      <p:pic>
        <p:nvPicPr>
          <p:cNvPr id="2" name="Grafik 1">
            <a:extLst>
              <a:ext uri="{FF2B5EF4-FFF2-40B4-BE49-F238E27FC236}">
                <a16:creationId xmlns:a16="http://schemas.microsoft.com/office/drawing/2014/main" id="{BFEF1337-58D7-4573-9358-658B17C7E108}"/>
              </a:ext>
            </a:extLst>
          </p:cNvPr>
          <p:cNvPicPr>
            <a:picLocks noChangeAspect="1"/>
          </p:cNvPicPr>
          <p:nvPr/>
        </p:nvPicPr>
        <p:blipFill>
          <a:blip r:embed="rId4"/>
          <a:stretch>
            <a:fillRect/>
          </a:stretch>
        </p:blipFill>
        <p:spPr>
          <a:xfrm>
            <a:off x="3430177" y="2204830"/>
            <a:ext cx="5486400" cy="2286000"/>
          </a:xfrm>
          <a:prstGeom prst="rect">
            <a:avLst/>
          </a:prstGeom>
        </p:spPr>
      </p:pic>
    </p:spTree>
    <p:extLst>
      <p:ext uri="{BB962C8B-B14F-4D97-AF65-F5344CB8AC3E}">
        <p14:creationId xmlns:p14="http://schemas.microsoft.com/office/powerpoint/2010/main" val="381354945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Bottleneck (production)</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1">
            <a:extLst>
              <a:ext uri="{FF2B5EF4-FFF2-40B4-BE49-F238E27FC236}">
                <a16:creationId xmlns:a16="http://schemas.microsoft.com/office/drawing/2014/main" id="{EA841055-86CE-4D1A-A51A-8C7326287886}"/>
              </a:ext>
            </a:extLst>
          </p:cNvPr>
          <p:cNvSpPr txBox="1">
            <a:spLocks noChangeArrowheads="1"/>
          </p:cNvSpPr>
          <p:nvPr/>
        </p:nvSpPr>
        <p:spPr bwMode="auto">
          <a:xfrm rot="10800000" flipV="1">
            <a:off x="250825" y="1490768"/>
            <a:ext cx="8678863" cy="2800767"/>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In production and project management, a bottleneck is one process in a chain of processes, such that its limited capacity reduces the capacity of the whole chain. </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 result of having a bottleneck are stalls in production, supply overstock, pressure from customers and low employee morale.</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There are both short and long-term bottlenecks. </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Symbol" panose="05050102010706020507" pitchFamily="18" charset="2"/>
              <a:buChar char="-"/>
              <a:defRPr/>
            </a:pPr>
            <a:r>
              <a:rPr lang="en-US" sz="1100" dirty="0">
                <a:solidFill>
                  <a:schemeClr val="tx1"/>
                </a:solidFill>
                <a:latin typeface="Arial" pitchFamily="34" charset="0"/>
                <a:cs typeface="Arial" pitchFamily="34" charset="0"/>
              </a:rPr>
              <a:t>Short-term bottlenecks are temporary and are not normally a significant problem.</a:t>
            </a:r>
          </a:p>
          <a:p>
            <a:pPr eaLnBrk="1" hangingPunct="1">
              <a:defRPr/>
            </a:pPr>
            <a:r>
              <a:rPr lang="en-US" sz="1100" dirty="0">
                <a:solidFill>
                  <a:schemeClr val="tx1"/>
                </a:solidFill>
                <a:latin typeface="Arial" pitchFamily="34" charset="0"/>
                <a:cs typeface="Arial" pitchFamily="34" charset="0"/>
              </a:rPr>
              <a:t>     An example of a short-term</a:t>
            </a:r>
          </a:p>
          <a:p>
            <a:pPr eaLnBrk="1" hangingPunct="1">
              <a:defRPr/>
            </a:pPr>
            <a:r>
              <a:rPr lang="en-US" sz="1100" dirty="0">
                <a:solidFill>
                  <a:schemeClr val="tx1"/>
                </a:solidFill>
                <a:latin typeface="Arial" pitchFamily="34" charset="0"/>
                <a:cs typeface="Arial" pitchFamily="34" charset="0"/>
              </a:rPr>
              <a:t>     bottleneck would be a skilled</a:t>
            </a:r>
          </a:p>
          <a:p>
            <a:pPr eaLnBrk="1" hangingPunct="1">
              <a:defRPr/>
            </a:pPr>
            <a:r>
              <a:rPr lang="en-US" sz="1100" dirty="0">
                <a:solidFill>
                  <a:schemeClr val="tx1"/>
                </a:solidFill>
                <a:latin typeface="Arial" pitchFamily="34" charset="0"/>
                <a:cs typeface="Arial" pitchFamily="34" charset="0"/>
              </a:rPr>
              <a:t>     employee taking a few days off.</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Symbol" panose="05050102010706020507" pitchFamily="18" charset="2"/>
              <a:buChar char="-"/>
              <a:defRPr/>
            </a:pPr>
            <a:r>
              <a:rPr lang="en-US" sz="1100" dirty="0">
                <a:solidFill>
                  <a:schemeClr val="tx1"/>
                </a:solidFill>
                <a:latin typeface="Arial" pitchFamily="34" charset="0"/>
                <a:cs typeface="Arial" pitchFamily="34" charset="0"/>
              </a:rPr>
              <a:t>Long-term bottlenecks occur all the time and can cumulatively significantly slow down production. </a:t>
            </a:r>
          </a:p>
          <a:p>
            <a:pPr eaLnBrk="1" hangingPunct="1">
              <a:defRPr/>
            </a:pPr>
            <a:r>
              <a:rPr lang="en-US" sz="1100" dirty="0">
                <a:solidFill>
                  <a:schemeClr val="tx1"/>
                </a:solidFill>
                <a:latin typeface="Arial" pitchFamily="34" charset="0"/>
                <a:cs typeface="Arial" pitchFamily="34" charset="0"/>
              </a:rPr>
              <a:t>     An example of a long-term bottleneck is</a:t>
            </a:r>
          </a:p>
          <a:p>
            <a:pPr eaLnBrk="1" hangingPunct="1">
              <a:defRPr/>
            </a:pPr>
            <a:r>
              <a:rPr lang="en-US" sz="1100" dirty="0">
                <a:solidFill>
                  <a:schemeClr val="tx1"/>
                </a:solidFill>
                <a:latin typeface="Arial" pitchFamily="34" charset="0"/>
                <a:cs typeface="Arial" pitchFamily="34" charset="0"/>
              </a:rPr>
              <a:t>     when a machine is not efficient enough and</a:t>
            </a:r>
          </a:p>
          <a:p>
            <a:pPr eaLnBrk="1" hangingPunct="1">
              <a:defRPr/>
            </a:pPr>
            <a:r>
              <a:rPr lang="en-US" sz="1100" dirty="0">
                <a:solidFill>
                  <a:schemeClr val="tx1"/>
                </a:solidFill>
                <a:latin typeface="Arial" pitchFamily="34" charset="0"/>
                <a:cs typeface="Arial" pitchFamily="34" charset="0"/>
              </a:rPr>
              <a:t>     as a result has a long queue</a:t>
            </a:r>
          </a:p>
        </p:txBody>
      </p:sp>
      <p:pic>
        <p:nvPicPr>
          <p:cNvPr id="4" name="Grafik 3">
            <a:extLst>
              <a:ext uri="{FF2B5EF4-FFF2-40B4-BE49-F238E27FC236}">
                <a16:creationId xmlns:a16="http://schemas.microsoft.com/office/drawing/2014/main" id="{24FCFA00-B309-4303-A35D-CAC6EF5E3BA6}"/>
              </a:ext>
            </a:extLst>
          </p:cNvPr>
          <p:cNvPicPr>
            <a:picLocks noChangeAspect="1"/>
          </p:cNvPicPr>
          <p:nvPr/>
        </p:nvPicPr>
        <p:blipFill>
          <a:blip r:embed="rId4"/>
          <a:stretch>
            <a:fillRect/>
          </a:stretch>
        </p:blipFill>
        <p:spPr>
          <a:xfrm>
            <a:off x="2095083" y="4365130"/>
            <a:ext cx="4968692" cy="1186737"/>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Identifying bottlenecks</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1">
            <a:extLst>
              <a:ext uri="{FF2B5EF4-FFF2-40B4-BE49-F238E27FC236}">
                <a16:creationId xmlns:a16="http://schemas.microsoft.com/office/drawing/2014/main" id="{EA841055-86CE-4D1A-A51A-8C7326287886}"/>
              </a:ext>
            </a:extLst>
          </p:cNvPr>
          <p:cNvSpPr txBox="1">
            <a:spLocks noChangeArrowheads="1"/>
          </p:cNvSpPr>
          <p:nvPr/>
        </p:nvSpPr>
        <p:spPr bwMode="auto">
          <a:xfrm rot="10800000" flipV="1">
            <a:off x="250825" y="1399675"/>
            <a:ext cx="8678863" cy="1277273"/>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Almost </a:t>
            </a:r>
            <a:r>
              <a:rPr lang="en-US" sz="1100" b="1" dirty="0">
                <a:solidFill>
                  <a:schemeClr val="tx1"/>
                </a:solidFill>
                <a:latin typeface="Arial" pitchFamily="34" charset="0"/>
                <a:cs typeface="Arial" pitchFamily="34" charset="0"/>
              </a:rPr>
              <a:t>every system has a bottleneck</a:t>
            </a:r>
            <a:r>
              <a:rPr lang="en-US" sz="1100" dirty="0">
                <a:solidFill>
                  <a:schemeClr val="tx1"/>
                </a:solidFill>
                <a:latin typeface="Arial" pitchFamily="34" charset="0"/>
                <a:cs typeface="Arial" pitchFamily="34" charset="0"/>
              </a:rPr>
              <a:t>, even if it is a minor one, if every system was running at full capacity, at least one machine would be accumulating processes.</a:t>
            </a: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Identifying bottlenecks is critical for improving efficiency in the production line because it allows you to </a:t>
            </a:r>
            <a:r>
              <a:rPr lang="en-US" sz="1100" b="1" dirty="0">
                <a:solidFill>
                  <a:schemeClr val="tx1"/>
                </a:solidFill>
                <a:latin typeface="Arial" pitchFamily="34" charset="0"/>
                <a:cs typeface="Arial" pitchFamily="34" charset="0"/>
              </a:rPr>
              <a:t>determine the area where accumulation occurs. </a:t>
            </a: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 machine or process that accumulates </a:t>
            </a:r>
            <a:r>
              <a:rPr lang="en-US" sz="1100" b="1" dirty="0">
                <a:solidFill>
                  <a:schemeClr val="tx1"/>
                </a:solidFill>
                <a:latin typeface="Arial" pitchFamily="34" charset="0"/>
                <a:cs typeface="Arial" pitchFamily="34" charset="0"/>
              </a:rPr>
              <a:t>the longest queue is usually a bottleneck</a:t>
            </a:r>
            <a:r>
              <a:rPr lang="en-US" sz="1100" dirty="0">
                <a:solidFill>
                  <a:schemeClr val="tx1"/>
                </a:solidFill>
                <a:latin typeface="Arial" pitchFamily="34" charset="0"/>
                <a:cs typeface="Arial" pitchFamily="34" charset="0"/>
              </a:rPr>
              <a:t>, however this isn't always the case. Bottlenecks can be found through: identifying the areas where accumulation occurs, evaluating the throughput, assessing whether each machine is being used at full capacity and finding the machine with the high wait time.</a:t>
            </a:r>
          </a:p>
        </p:txBody>
      </p:sp>
      <p:sp>
        <p:nvSpPr>
          <p:cNvPr id="8" name="Text Box 11">
            <a:extLst>
              <a:ext uri="{FF2B5EF4-FFF2-40B4-BE49-F238E27FC236}">
                <a16:creationId xmlns:a16="http://schemas.microsoft.com/office/drawing/2014/main" id="{6311EC02-4BE7-48C8-A094-FADE458FFCD8}"/>
              </a:ext>
            </a:extLst>
          </p:cNvPr>
          <p:cNvSpPr txBox="1">
            <a:spLocks noChangeArrowheads="1"/>
          </p:cNvSpPr>
          <p:nvPr/>
        </p:nvSpPr>
        <p:spPr bwMode="auto">
          <a:xfrm rot="10800000" flipV="1">
            <a:off x="250825" y="2780910"/>
            <a:ext cx="3028950" cy="1785104"/>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Accumulation</a:t>
            </a:r>
          </a:p>
          <a:p>
            <a:pPr eaLnBrk="1" hangingPunct="1">
              <a:defRPr/>
            </a:pPr>
            <a:r>
              <a:rPr lang="en-US" sz="1100" dirty="0">
                <a:solidFill>
                  <a:schemeClr val="tx1"/>
                </a:solidFill>
                <a:latin typeface="Arial" pitchFamily="34" charset="0"/>
                <a:cs typeface="Arial" pitchFamily="34" charset="0"/>
              </a:rPr>
              <a:t>When input comes in faster than the speed of the process, accumulation starts to occur. This means that the machine either does not have enough capacity, is not being fully utilized (inefficient in use) or has an under-qualified operator. This method is not effective at identifying bottlenecks where the queues are at several process steps, as there are multiple processes with accumulation</a:t>
            </a:r>
            <a:endParaRPr lang="pt-BR" sz="1000" b="1" i="1" dirty="0">
              <a:solidFill>
                <a:schemeClr val="tx1"/>
              </a:solidFill>
              <a:latin typeface="Arial" pitchFamily="34" charset="0"/>
              <a:cs typeface="Arial" pitchFamily="34" charset="0"/>
            </a:endParaRPr>
          </a:p>
        </p:txBody>
      </p:sp>
      <p:sp>
        <p:nvSpPr>
          <p:cNvPr id="9" name="Text Box 11">
            <a:extLst>
              <a:ext uri="{FF2B5EF4-FFF2-40B4-BE49-F238E27FC236}">
                <a16:creationId xmlns:a16="http://schemas.microsoft.com/office/drawing/2014/main" id="{EA498A38-7CA9-498B-A287-EF12D98594A9}"/>
              </a:ext>
            </a:extLst>
          </p:cNvPr>
          <p:cNvSpPr txBox="1">
            <a:spLocks noChangeArrowheads="1"/>
          </p:cNvSpPr>
          <p:nvPr/>
        </p:nvSpPr>
        <p:spPr bwMode="auto">
          <a:xfrm rot="10800000" flipV="1">
            <a:off x="264561" y="4728192"/>
            <a:ext cx="3028950" cy="1615827"/>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Throughput</a:t>
            </a:r>
          </a:p>
          <a:p>
            <a:pPr eaLnBrk="1" hangingPunct="1">
              <a:defRPr/>
            </a:pPr>
            <a:r>
              <a:rPr lang="en-US" sz="1100" dirty="0">
                <a:solidFill>
                  <a:schemeClr val="tx1"/>
                </a:solidFill>
                <a:latin typeface="Arial" pitchFamily="34" charset="0"/>
                <a:cs typeface="Arial" pitchFamily="34" charset="0"/>
              </a:rPr>
              <a:t>Since the production line is directly linked to the output of the machines, it allows for the identifying of the main bottleneck in the manufacturing process. In changing each machines throughput, it will be possible to assess which machine affects the overall output the most, and hence determine the bottleneck in the chain of processes.</a:t>
            </a:r>
            <a:endParaRPr lang="pt-BR" sz="1000" b="1" i="1" dirty="0">
              <a:solidFill>
                <a:schemeClr val="tx1"/>
              </a:solidFill>
              <a:latin typeface="Arial" pitchFamily="34" charset="0"/>
              <a:cs typeface="Arial" pitchFamily="34" charset="0"/>
            </a:endParaRPr>
          </a:p>
        </p:txBody>
      </p:sp>
      <p:sp>
        <p:nvSpPr>
          <p:cNvPr id="10" name="Text Box 11">
            <a:extLst>
              <a:ext uri="{FF2B5EF4-FFF2-40B4-BE49-F238E27FC236}">
                <a16:creationId xmlns:a16="http://schemas.microsoft.com/office/drawing/2014/main" id="{CA96CBC0-EB7B-43DB-ABE7-25881D40FE25}"/>
              </a:ext>
            </a:extLst>
          </p:cNvPr>
          <p:cNvSpPr txBox="1">
            <a:spLocks noChangeArrowheads="1"/>
          </p:cNvSpPr>
          <p:nvPr/>
        </p:nvSpPr>
        <p:spPr bwMode="auto">
          <a:xfrm rot="10800000" flipV="1">
            <a:off x="4572000" y="2780910"/>
            <a:ext cx="3028950" cy="2123658"/>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Full capacity</a:t>
            </a:r>
          </a:p>
          <a:p>
            <a:pPr eaLnBrk="1" hangingPunct="1">
              <a:defRPr/>
            </a:pPr>
            <a:r>
              <a:rPr lang="en-US" sz="1100" dirty="0">
                <a:solidFill>
                  <a:schemeClr val="tx1"/>
                </a:solidFill>
                <a:latin typeface="Arial" pitchFamily="34" charset="0"/>
                <a:cs typeface="Arial" pitchFamily="34" charset="0"/>
              </a:rPr>
              <a:t>By using the utilization percentage of each production unit, it is possible to determine the machine which uses the highest percentage of its capacity. This machine is bottlenecking the other machines by 'forcing' them to operate at a lower capacity. However, if all machines in the chain of processes are running at a similar capacity level, increasing the capacity of the lowest machine will not create a significant improvement to the total output.</a:t>
            </a:r>
            <a:endParaRPr lang="pt-BR" sz="1000" b="1" i="1" dirty="0">
              <a:solidFill>
                <a:schemeClr val="tx1"/>
              </a:solidFill>
              <a:latin typeface="Arial" pitchFamily="34" charset="0"/>
              <a:cs typeface="Arial" pitchFamily="34" charset="0"/>
            </a:endParaRPr>
          </a:p>
        </p:txBody>
      </p:sp>
      <p:sp>
        <p:nvSpPr>
          <p:cNvPr id="11" name="Text Box 11">
            <a:extLst>
              <a:ext uri="{FF2B5EF4-FFF2-40B4-BE49-F238E27FC236}">
                <a16:creationId xmlns:a16="http://schemas.microsoft.com/office/drawing/2014/main" id="{7BFE1E51-52BB-4941-98F0-392D5AA9D508}"/>
              </a:ext>
            </a:extLst>
          </p:cNvPr>
          <p:cNvSpPr txBox="1">
            <a:spLocks noChangeArrowheads="1"/>
          </p:cNvSpPr>
          <p:nvPr/>
        </p:nvSpPr>
        <p:spPr bwMode="auto">
          <a:xfrm rot="10800000" flipV="1">
            <a:off x="4583968" y="5032698"/>
            <a:ext cx="3028950" cy="1615827"/>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Wait times</a:t>
            </a:r>
          </a:p>
          <a:p>
            <a:pPr eaLnBrk="1" hangingPunct="1">
              <a:defRPr/>
            </a:pPr>
            <a:r>
              <a:rPr lang="en-US" sz="1100" dirty="0">
                <a:solidFill>
                  <a:schemeClr val="tx1"/>
                </a:solidFill>
                <a:latin typeface="Arial" pitchFamily="34" charset="0"/>
                <a:cs typeface="Arial" pitchFamily="34" charset="0"/>
              </a:rPr>
              <a:t>In the case where several production units are already running at full capacity, tracking the down time of machines will allow you to identify which machine is being bottlenecked. Usually the machine prior the machine with the highest wait or down time in the chain of processes is a bottleneck. The result of this is a machine being under utilized.[</a:t>
            </a:r>
            <a:endParaRPr lang="pt-BR" sz="1000" b="1"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10050624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Consequences of bottlenecks in production</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1">
            <a:extLst>
              <a:ext uri="{FF2B5EF4-FFF2-40B4-BE49-F238E27FC236}">
                <a16:creationId xmlns:a16="http://schemas.microsoft.com/office/drawing/2014/main" id="{EA841055-86CE-4D1A-A51A-8C7326287886}"/>
              </a:ext>
            </a:extLst>
          </p:cNvPr>
          <p:cNvSpPr txBox="1">
            <a:spLocks noChangeArrowheads="1"/>
          </p:cNvSpPr>
          <p:nvPr/>
        </p:nvSpPr>
        <p:spPr bwMode="auto">
          <a:xfrm rot="10800000" flipV="1">
            <a:off x="264561" y="1399675"/>
            <a:ext cx="8678863" cy="769441"/>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 consequences of having bottlenecks in production are possible stalls in production, supply overstock, fall in employee morale and loss of customers. </a:t>
            </a: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Bottlenecks can result in the overloading of a machine. Overloading a machine can lead to the machinery getting damaged or worn out and result of this would be potential stretches of downtime in the long term.</a:t>
            </a:r>
          </a:p>
        </p:txBody>
      </p:sp>
      <p:sp>
        <p:nvSpPr>
          <p:cNvPr id="8" name="Text Box 11">
            <a:extLst>
              <a:ext uri="{FF2B5EF4-FFF2-40B4-BE49-F238E27FC236}">
                <a16:creationId xmlns:a16="http://schemas.microsoft.com/office/drawing/2014/main" id="{6311EC02-4BE7-48C8-A094-FADE458FFCD8}"/>
              </a:ext>
            </a:extLst>
          </p:cNvPr>
          <p:cNvSpPr txBox="1">
            <a:spLocks noChangeArrowheads="1"/>
          </p:cNvSpPr>
          <p:nvPr/>
        </p:nvSpPr>
        <p:spPr bwMode="auto">
          <a:xfrm rot="10800000" flipV="1">
            <a:off x="250825" y="2361478"/>
            <a:ext cx="3028950" cy="1615827"/>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Stall in production</a:t>
            </a:r>
          </a:p>
          <a:p>
            <a:pPr eaLnBrk="1" hangingPunct="1">
              <a:defRPr/>
            </a:pPr>
            <a:r>
              <a:rPr lang="en-US" sz="1100" dirty="0">
                <a:solidFill>
                  <a:schemeClr val="tx1"/>
                </a:solidFill>
                <a:latin typeface="Arial" pitchFamily="34" charset="0"/>
                <a:cs typeface="Arial" pitchFamily="34" charset="0"/>
              </a:rPr>
              <a:t>A stall in production would be the result of one machine slowing down the entire chain of processes and consistently leaving the other machines unable to continue while it accumulates a large queue. This inefficiency significantly slows down production as many resources such as time, people and machines are being paid to wait.</a:t>
            </a:r>
            <a:endParaRPr lang="pt-BR" sz="1000" b="1" i="1" dirty="0">
              <a:solidFill>
                <a:schemeClr val="tx1"/>
              </a:solidFill>
              <a:latin typeface="Arial" pitchFamily="34" charset="0"/>
              <a:cs typeface="Arial" pitchFamily="34" charset="0"/>
            </a:endParaRPr>
          </a:p>
        </p:txBody>
      </p:sp>
      <p:sp>
        <p:nvSpPr>
          <p:cNvPr id="9" name="Text Box 11">
            <a:extLst>
              <a:ext uri="{FF2B5EF4-FFF2-40B4-BE49-F238E27FC236}">
                <a16:creationId xmlns:a16="http://schemas.microsoft.com/office/drawing/2014/main" id="{EA498A38-7CA9-498B-A287-EF12D98594A9}"/>
              </a:ext>
            </a:extLst>
          </p:cNvPr>
          <p:cNvSpPr txBox="1">
            <a:spLocks noChangeArrowheads="1"/>
          </p:cNvSpPr>
          <p:nvPr/>
        </p:nvSpPr>
        <p:spPr bwMode="auto">
          <a:xfrm rot="10800000" flipV="1">
            <a:off x="264561" y="4224122"/>
            <a:ext cx="3028950" cy="1615827"/>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Supply overstock</a:t>
            </a:r>
          </a:p>
          <a:p>
            <a:pPr eaLnBrk="1" hangingPunct="1">
              <a:defRPr/>
            </a:pPr>
            <a:r>
              <a:rPr lang="en-US" sz="1100" dirty="0">
                <a:solidFill>
                  <a:schemeClr val="tx1"/>
                </a:solidFill>
                <a:latin typeface="Arial" pitchFamily="34" charset="0"/>
                <a:cs typeface="Arial" pitchFamily="34" charset="0"/>
              </a:rPr>
              <a:t>In the event of accumulation in the long-term, the capacity at which the bottlenecked machine is running could be so slow that the accumulated resources that are in the queue need to be stored. The cost of storing resources is significant as it takes resources to transport the materials back and forth as well as requiring space, another potential cost</a:t>
            </a:r>
            <a:endParaRPr lang="pt-BR" sz="1000" b="1" i="1" dirty="0">
              <a:solidFill>
                <a:schemeClr val="tx1"/>
              </a:solidFill>
              <a:latin typeface="Arial" pitchFamily="34" charset="0"/>
              <a:cs typeface="Arial" pitchFamily="34" charset="0"/>
            </a:endParaRPr>
          </a:p>
        </p:txBody>
      </p:sp>
      <p:sp>
        <p:nvSpPr>
          <p:cNvPr id="10" name="Text Box 11">
            <a:extLst>
              <a:ext uri="{FF2B5EF4-FFF2-40B4-BE49-F238E27FC236}">
                <a16:creationId xmlns:a16="http://schemas.microsoft.com/office/drawing/2014/main" id="{CA96CBC0-EB7B-43DB-ABE7-25881D40FE25}"/>
              </a:ext>
            </a:extLst>
          </p:cNvPr>
          <p:cNvSpPr txBox="1">
            <a:spLocks noChangeArrowheads="1"/>
          </p:cNvSpPr>
          <p:nvPr/>
        </p:nvSpPr>
        <p:spPr bwMode="auto">
          <a:xfrm rot="10800000" flipV="1">
            <a:off x="4578129" y="2363392"/>
            <a:ext cx="3028950" cy="1446550"/>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Fall in employee morale</a:t>
            </a:r>
          </a:p>
          <a:p>
            <a:pPr eaLnBrk="1" hangingPunct="1">
              <a:defRPr/>
            </a:pPr>
            <a:r>
              <a:rPr lang="en-US" sz="1100" dirty="0">
                <a:solidFill>
                  <a:schemeClr val="tx1"/>
                </a:solidFill>
                <a:latin typeface="Arial" pitchFamily="34" charset="0"/>
                <a:cs typeface="Arial" pitchFamily="34" charset="0"/>
              </a:rPr>
              <a:t>The result of bottlenecks could require more work from employees as well as longer hours. In addition, there's the factor of stress and frustration with the bottlenecked machine and its operator. This could result in loss of efficiency as employees may not be very motivated to work.</a:t>
            </a:r>
            <a:endParaRPr lang="pt-BR" sz="1000" b="1"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06581568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Managing bottlenecks (1)</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Video 1">
            <a:hlinkClick r:id="" action="ppaction://media"/>
            <a:extLst>
              <a:ext uri="{FF2B5EF4-FFF2-40B4-BE49-F238E27FC236}">
                <a16:creationId xmlns:a16="http://schemas.microsoft.com/office/drawing/2014/main" id="{3B90431F-A792-4155-B22F-2FBE4793B6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1">
            <a:extLst>
              <a:ext uri="{FF2B5EF4-FFF2-40B4-BE49-F238E27FC236}">
                <a16:creationId xmlns:a16="http://schemas.microsoft.com/office/drawing/2014/main" id="{7FE2ECFB-B672-4C64-AFE6-33124A2FE3D9}"/>
              </a:ext>
            </a:extLst>
          </p:cNvPr>
          <p:cNvSpPr txBox="1">
            <a:spLocks noChangeArrowheads="1"/>
          </p:cNvSpPr>
          <p:nvPr/>
        </p:nvSpPr>
        <p:spPr bwMode="auto">
          <a:xfrm rot="10800000" flipV="1">
            <a:off x="264561" y="1497644"/>
            <a:ext cx="8678863" cy="3308598"/>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Once the bottleneck has been identified, assessing the degree of the bottleneck is crucial for determining how to manage the bottleneck. </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 bottleneck could be either minor or severe. Minor bottlenecks may not need to be immediately addressed, whereas severe bottlenecks should be dealt with immediately. </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There are several ways to eliminate bottlenecks. Some means of doing so are: Adding resources to the bottleneck operation (more people), minimizing downtime, eliminate non-value activities, investing in more machinery which completes the same action and optimizing the bottlenecks operation.</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Other sources similarly suggest that once the bottleneck has been identified it is best to ensure it is well maintained, to provide a constant buffer stock upstream of the bottleneck, to reduce time wasted in set ups and changeovers and to train more operators for the bottlenecked machines. These are further explained below. </a:t>
            </a:r>
          </a:p>
          <a:p>
            <a:pPr eaLnBrk="1" hangingPunct="1">
              <a:defRPr/>
            </a:pPr>
            <a:endParaRPr lang="en-US" sz="1100" dirty="0">
              <a:solidFill>
                <a:schemeClr val="tx1"/>
              </a:solidFill>
              <a:latin typeface="Arial" pitchFamily="34" charset="0"/>
              <a:cs typeface="Arial" pitchFamily="34" charset="0"/>
            </a:endParaRPr>
          </a:p>
          <a:p>
            <a:pPr marL="171450" indent="-171450" eaLnBrk="1" hangingPunct="1">
              <a:buFont typeface="Arial" panose="020B0604020202020204" pitchFamily="34" charset="0"/>
              <a:buChar char="■"/>
              <a:defRPr/>
            </a:pPr>
            <a:r>
              <a:rPr lang="en-US" sz="1100" dirty="0">
                <a:solidFill>
                  <a:schemeClr val="tx1"/>
                </a:solidFill>
                <a:latin typeface="Arial" pitchFamily="34" charset="0"/>
                <a:cs typeface="Arial" pitchFamily="34" charset="0"/>
              </a:rPr>
              <a:t>Having production scheduling to optimize efficiency is another means of effectively utilizing the bottlenecked machine. This minimizes the possibility for the situation where the production quota is not met. Scheduling also reduces the number of situations where production is halted due to a lack of personnel, due to increased organization and greater planned out production. It also allows for the full advantage of the time available to be taken as pockets of time can be found to keep the machine running for as many hours as possible in a week.</a:t>
            </a:r>
          </a:p>
        </p:txBody>
      </p:sp>
    </p:spTree>
    <p:extLst>
      <p:ext uri="{BB962C8B-B14F-4D97-AF65-F5344CB8AC3E}">
        <p14:creationId xmlns:p14="http://schemas.microsoft.com/office/powerpoint/2010/main" val="255128649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Managing bottlenecks (2)</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a:extLst>
              <a:ext uri="{FF2B5EF4-FFF2-40B4-BE49-F238E27FC236}">
                <a16:creationId xmlns:a16="http://schemas.microsoft.com/office/drawing/2014/main" id="{6311EC02-4BE7-48C8-A094-FADE458FFCD8}"/>
              </a:ext>
            </a:extLst>
          </p:cNvPr>
          <p:cNvSpPr txBox="1">
            <a:spLocks noChangeArrowheads="1"/>
          </p:cNvSpPr>
          <p:nvPr/>
        </p:nvSpPr>
        <p:spPr bwMode="auto">
          <a:xfrm rot="10800000" flipV="1">
            <a:off x="262521" y="1484313"/>
            <a:ext cx="3028950" cy="2123658"/>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Increasing number of operators or employees</a:t>
            </a:r>
          </a:p>
          <a:p>
            <a:pPr eaLnBrk="1" hangingPunct="1">
              <a:defRPr/>
            </a:pPr>
            <a:r>
              <a:rPr lang="en-US" sz="1100" dirty="0">
                <a:solidFill>
                  <a:schemeClr val="tx1"/>
                </a:solidFill>
                <a:latin typeface="Arial" pitchFamily="34" charset="0"/>
                <a:cs typeface="Arial" pitchFamily="34" charset="0"/>
              </a:rPr>
              <a:t>Increasing the number of operators or increasing the number of staff can be beneficial for multiple reasons. Increasing the number of operators can increase efficiency as they can all work different timed shifts and hence the bottlenecked machine can run for longer hours.</a:t>
            </a:r>
          </a:p>
          <a:p>
            <a:pPr eaLnBrk="1" hangingPunct="1">
              <a:defRPr/>
            </a:pPr>
            <a:r>
              <a:rPr lang="en-US" sz="1100" dirty="0">
                <a:solidFill>
                  <a:schemeClr val="tx1"/>
                </a:solidFill>
                <a:latin typeface="Arial" pitchFamily="34" charset="0"/>
                <a:cs typeface="Arial" pitchFamily="34" charset="0"/>
              </a:rPr>
              <a:t>In addition, if one worker is sick, unable to work or quits, there will always be someone available to replace him</a:t>
            </a:r>
            <a:endParaRPr lang="pt-BR" sz="1000" b="1" i="1" dirty="0">
              <a:solidFill>
                <a:schemeClr val="tx1"/>
              </a:solidFill>
              <a:latin typeface="Arial" pitchFamily="34" charset="0"/>
              <a:cs typeface="Arial" pitchFamily="34" charset="0"/>
            </a:endParaRPr>
          </a:p>
        </p:txBody>
      </p:sp>
      <p:sp>
        <p:nvSpPr>
          <p:cNvPr id="11" name="Text Box 11">
            <a:extLst>
              <a:ext uri="{FF2B5EF4-FFF2-40B4-BE49-F238E27FC236}">
                <a16:creationId xmlns:a16="http://schemas.microsoft.com/office/drawing/2014/main" id="{7E262B78-09F7-4D5B-A707-5BC86B9AEA37}"/>
              </a:ext>
            </a:extLst>
          </p:cNvPr>
          <p:cNvSpPr txBox="1">
            <a:spLocks noChangeArrowheads="1"/>
          </p:cNvSpPr>
          <p:nvPr/>
        </p:nvSpPr>
        <p:spPr bwMode="auto">
          <a:xfrm rot="10800000" flipV="1">
            <a:off x="250825" y="3717041"/>
            <a:ext cx="3028950" cy="2631490"/>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Minimizing downtime, setup and changeover time</a:t>
            </a:r>
          </a:p>
          <a:p>
            <a:pPr eaLnBrk="1" hangingPunct="1">
              <a:defRPr/>
            </a:pPr>
            <a:r>
              <a:rPr lang="en-US" sz="1100" dirty="0">
                <a:solidFill>
                  <a:schemeClr val="tx1"/>
                </a:solidFill>
                <a:latin typeface="Arial" pitchFamily="34" charset="0"/>
                <a:cs typeface="Arial" pitchFamily="34" charset="0"/>
              </a:rPr>
              <a:t>To compensate for being the weakest link in the chain of processes, the bottleneck machine will have to run for longer periods of time. </a:t>
            </a:r>
          </a:p>
          <a:p>
            <a:pPr eaLnBrk="1" hangingPunct="1">
              <a:defRPr/>
            </a:pPr>
            <a:r>
              <a:rPr lang="en-US" sz="1100" dirty="0">
                <a:solidFill>
                  <a:schemeClr val="tx1"/>
                </a:solidFill>
                <a:latin typeface="Arial" pitchFamily="34" charset="0"/>
                <a:cs typeface="Arial" pitchFamily="34" charset="0"/>
              </a:rPr>
              <a:t>Changeover and setup time should be minimized to allow the machines to run for slightly longer, reducing the impact of the bottleneck. Minimizing downtime by having the bottlenecked machines run from earlier until later is a common strategy for working around the problem, however this does increase the likelihood for the machine to be overloaded and need regular maintenance.</a:t>
            </a:r>
            <a:endParaRPr lang="pt-BR" sz="1000" b="1" i="1" dirty="0">
              <a:solidFill>
                <a:schemeClr val="tx1"/>
              </a:solidFill>
              <a:latin typeface="Arial" pitchFamily="34" charset="0"/>
              <a:cs typeface="Arial" pitchFamily="34" charset="0"/>
            </a:endParaRPr>
          </a:p>
        </p:txBody>
      </p:sp>
      <p:sp>
        <p:nvSpPr>
          <p:cNvPr id="12" name="Text Box 11">
            <a:extLst>
              <a:ext uri="{FF2B5EF4-FFF2-40B4-BE49-F238E27FC236}">
                <a16:creationId xmlns:a16="http://schemas.microsoft.com/office/drawing/2014/main" id="{BA9942AC-4661-4BF3-8516-CB83F4406E5D}"/>
              </a:ext>
            </a:extLst>
          </p:cNvPr>
          <p:cNvSpPr txBox="1">
            <a:spLocks noChangeArrowheads="1"/>
          </p:cNvSpPr>
          <p:nvPr/>
        </p:nvSpPr>
        <p:spPr bwMode="auto">
          <a:xfrm rot="10800000" flipV="1">
            <a:off x="4572000" y="1491240"/>
            <a:ext cx="3028950" cy="1446550"/>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Eliminating non-value activities</a:t>
            </a:r>
          </a:p>
          <a:p>
            <a:pPr eaLnBrk="1" hangingPunct="1">
              <a:defRPr/>
            </a:pPr>
            <a:r>
              <a:rPr lang="en-US" sz="1100" dirty="0">
                <a:solidFill>
                  <a:schemeClr val="tx1"/>
                </a:solidFill>
                <a:latin typeface="Arial" pitchFamily="34" charset="0"/>
                <a:cs typeface="Arial" pitchFamily="34" charset="0"/>
              </a:rPr>
              <a:t>In removing all non-value activities, you reduce the amount of redundant tasks performed by the bottlenecked machine and hence maximize efficiency. Removing the waste operations results in a shorter cycle time hence allowing the machine to complete each process in less time</a:t>
            </a:r>
            <a:endParaRPr lang="pt-BR" sz="1000" b="1" i="1" dirty="0">
              <a:solidFill>
                <a:schemeClr val="tx1"/>
              </a:solidFill>
              <a:latin typeface="Arial" pitchFamily="34" charset="0"/>
              <a:cs typeface="Arial" pitchFamily="34" charset="0"/>
            </a:endParaRPr>
          </a:p>
        </p:txBody>
      </p:sp>
      <p:sp>
        <p:nvSpPr>
          <p:cNvPr id="13" name="Text Box 11">
            <a:extLst>
              <a:ext uri="{FF2B5EF4-FFF2-40B4-BE49-F238E27FC236}">
                <a16:creationId xmlns:a16="http://schemas.microsoft.com/office/drawing/2014/main" id="{D8548A7C-85FF-4679-A719-BDD5876C55C2}"/>
              </a:ext>
            </a:extLst>
          </p:cNvPr>
          <p:cNvSpPr txBox="1">
            <a:spLocks noChangeArrowheads="1"/>
          </p:cNvSpPr>
          <p:nvPr/>
        </p:nvSpPr>
        <p:spPr bwMode="auto">
          <a:xfrm rot="10800000" flipV="1">
            <a:off x="4572000" y="3011471"/>
            <a:ext cx="3028950" cy="2292935"/>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sz="1100" b="1" dirty="0">
                <a:solidFill>
                  <a:schemeClr val="tx1"/>
                </a:solidFill>
                <a:latin typeface="Arial" pitchFamily="34" charset="0"/>
                <a:cs typeface="Arial" pitchFamily="34" charset="0"/>
              </a:rPr>
              <a:t>Provide a constant buffer stock upstream</a:t>
            </a:r>
          </a:p>
          <a:p>
            <a:pPr eaLnBrk="1" hangingPunct="1">
              <a:defRPr/>
            </a:pPr>
            <a:r>
              <a:rPr lang="en-US" sz="1100" dirty="0">
                <a:solidFill>
                  <a:schemeClr val="tx1"/>
                </a:solidFill>
                <a:latin typeface="Arial" pitchFamily="34" charset="0"/>
                <a:cs typeface="Arial" pitchFamily="34" charset="0"/>
              </a:rPr>
              <a:t>In order to optimize the usage of the machine, the machine should be kept running for as long as possible and hence should never have to wait for materials or stock to increase productivity. </a:t>
            </a:r>
          </a:p>
          <a:p>
            <a:pPr eaLnBrk="1" hangingPunct="1">
              <a:defRPr/>
            </a:pPr>
            <a:endParaRPr lang="en-US" sz="1100" dirty="0">
              <a:solidFill>
                <a:schemeClr val="tx1"/>
              </a:solidFill>
              <a:latin typeface="Arial" pitchFamily="34" charset="0"/>
              <a:cs typeface="Arial" pitchFamily="34" charset="0"/>
            </a:endParaRPr>
          </a:p>
          <a:p>
            <a:pPr eaLnBrk="1" hangingPunct="1">
              <a:defRPr/>
            </a:pPr>
            <a:r>
              <a:rPr lang="en-US" sz="1100" dirty="0">
                <a:solidFill>
                  <a:schemeClr val="tx1"/>
                </a:solidFill>
                <a:latin typeface="Arial" pitchFamily="34" charset="0"/>
                <a:cs typeface="Arial" pitchFamily="34" charset="0"/>
              </a:rPr>
              <a:t>This can be achieved by putting a buffer stock in place so that the machine always has some task it can be doing. The down side to that inventory space will be needed to store the buffer for when the machine before it in the chain of processes is working</a:t>
            </a:r>
            <a:endParaRPr lang="pt-BR" sz="1000" b="1"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1446016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a:extLst>
              <a:ext uri="{FF2B5EF4-FFF2-40B4-BE49-F238E27FC236}">
                <a16:creationId xmlns:a16="http://schemas.microsoft.com/office/drawing/2014/main" id="{63CFBAF2-293D-4A82-BA14-B107F41B81BF}"/>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Preventing bottlenecks</a:t>
            </a:r>
            <a:endParaRPr lang="pt-BR" altLang="de-DE" b="1" dirty="0">
              <a:solidFill>
                <a:schemeClr val="tx1"/>
              </a:solidFill>
              <a:cs typeface="Arial" panose="020B0604020202020204" pitchFamily="34" charset="0"/>
            </a:endParaRPr>
          </a:p>
        </p:txBody>
      </p:sp>
      <p:pic>
        <p:nvPicPr>
          <p:cNvPr id="11270" name="Video 1">
            <a:hlinkClick r:id="" action="ppaction://media"/>
            <a:extLst>
              <a:ext uri="{FF2B5EF4-FFF2-40B4-BE49-F238E27FC236}">
                <a16:creationId xmlns:a16="http://schemas.microsoft.com/office/drawing/2014/main" id="{106376A9-7E90-4914-9021-AD15C0803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a:extLst>
              <a:ext uri="{FF2B5EF4-FFF2-40B4-BE49-F238E27FC236}">
                <a16:creationId xmlns:a16="http://schemas.microsoft.com/office/drawing/2014/main" id="{6311EC02-4BE7-48C8-A094-FADE458FFCD8}"/>
              </a:ext>
            </a:extLst>
          </p:cNvPr>
          <p:cNvSpPr txBox="1">
            <a:spLocks noChangeArrowheads="1"/>
          </p:cNvSpPr>
          <p:nvPr/>
        </p:nvSpPr>
        <p:spPr bwMode="auto">
          <a:xfrm rot="10800000" flipV="1">
            <a:off x="262518" y="1351450"/>
            <a:ext cx="8630081" cy="3600986"/>
          </a:xfrm>
          <a:prstGeom prst="rect">
            <a:avLst/>
          </a:prstGeom>
          <a:solidFill>
            <a:schemeClr val="bg2">
              <a:lumMod val="20000"/>
              <a:lumOff val="80000"/>
            </a:schemeClr>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eaLnBrk="1" hangingPunct="1">
              <a:defRPr/>
            </a:pPr>
            <a:r>
              <a:rPr lang="en-US" sz="1200" dirty="0">
                <a:solidFill>
                  <a:schemeClr val="tx1"/>
                </a:solidFill>
                <a:latin typeface="Arial" pitchFamily="34" charset="0"/>
                <a:cs typeface="Arial" pitchFamily="34" charset="0"/>
              </a:rPr>
              <a:t>Preventing bottlenecks would </a:t>
            </a:r>
            <a:r>
              <a:rPr lang="en-US" sz="1200" b="1" dirty="0">
                <a:solidFill>
                  <a:schemeClr val="tx1"/>
                </a:solidFill>
                <a:latin typeface="Arial" pitchFamily="34" charset="0"/>
                <a:cs typeface="Arial" pitchFamily="34" charset="0"/>
              </a:rPr>
              <a:t>be ideal to avoid having to manage and resolve them in the future. </a:t>
            </a:r>
          </a:p>
          <a:p>
            <a:pPr eaLnBrk="1" hangingPunct="1">
              <a:defRPr/>
            </a:pPr>
            <a:r>
              <a:rPr lang="en-US" sz="1200" dirty="0">
                <a:solidFill>
                  <a:schemeClr val="tx1"/>
                </a:solidFill>
                <a:latin typeface="Arial" pitchFamily="34" charset="0"/>
                <a:cs typeface="Arial" pitchFamily="34" charset="0"/>
              </a:rPr>
              <a:t>There are ways to work around them when </a:t>
            </a:r>
            <a:r>
              <a:rPr lang="en-US" sz="1200" b="1" dirty="0">
                <a:solidFill>
                  <a:schemeClr val="tx1"/>
                </a:solidFill>
                <a:latin typeface="Arial" pitchFamily="34" charset="0"/>
                <a:cs typeface="Arial" pitchFamily="34" charset="0"/>
              </a:rPr>
              <a:t>planning the production environment</a:t>
            </a:r>
            <a:r>
              <a:rPr lang="en-US" sz="1200" dirty="0">
                <a:solidFill>
                  <a:schemeClr val="tx1"/>
                </a:solidFill>
                <a:latin typeface="Arial" pitchFamily="34" charset="0"/>
                <a:cs typeface="Arial" pitchFamily="34" charset="0"/>
              </a:rPr>
              <a:t>. </a:t>
            </a:r>
          </a:p>
          <a:p>
            <a:pPr eaLnBrk="1" hangingPunct="1">
              <a:defRPr/>
            </a:pPr>
            <a:r>
              <a:rPr lang="en-US" sz="1200" b="1" dirty="0">
                <a:solidFill>
                  <a:schemeClr val="tx1"/>
                </a:solidFill>
                <a:latin typeface="Arial" pitchFamily="34" charset="0"/>
                <a:cs typeface="Arial" pitchFamily="34" charset="0"/>
              </a:rPr>
              <a:t>Giving employees free rein </a:t>
            </a:r>
            <a:r>
              <a:rPr lang="en-US" sz="1200" dirty="0">
                <a:solidFill>
                  <a:schemeClr val="tx1"/>
                </a:solidFill>
                <a:latin typeface="Arial" pitchFamily="34" charset="0"/>
                <a:cs typeface="Arial" pitchFamily="34" charset="0"/>
              </a:rPr>
              <a:t>over minor decision making will allow them to make the decision they feel is most efficient, and being operators of the machine, their experience will allow them to become specialized in the use of the machine over time.</a:t>
            </a:r>
          </a:p>
          <a:p>
            <a:pPr eaLnBrk="1" hangingPunct="1">
              <a:defRPr/>
            </a:pPr>
            <a:r>
              <a:rPr lang="en-US" sz="1200" b="1" dirty="0">
                <a:solidFill>
                  <a:schemeClr val="tx1"/>
                </a:solidFill>
                <a:latin typeface="Arial" pitchFamily="34" charset="0"/>
                <a:cs typeface="Arial" pitchFamily="34" charset="0"/>
              </a:rPr>
              <a:t>Cross-training employees </a:t>
            </a:r>
            <a:r>
              <a:rPr lang="en-US" sz="1200" dirty="0">
                <a:solidFill>
                  <a:schemeClr val="tx1"/>
                </a:solidFill>
                <a:latin typeface="Arial" pitchFamily="34" charset="0"/>
                <a:cs typeface="Arial" pitchFamily="34" charset="0"/>
              </a:rPr>
              <a:t>will increase adaptability in the production line and hence reduce potential downtime in the future. Hiring high performance employees will reduce the possibility for bottlenecks to be formed by underperforming employees who are inefficient at using their assigned machinery.</a:t>
            </a:r>
          </a:p>
          <a:p>
            <a:pPr eaLnBrk="1" hangingPunct="1">
              <a:defRPr/>
            </a:pPr>
            <a:endParaRPr lang="en-US" sz="1200" dirty="0">
              <a:solidFill>
                <a:schemeClr val="tx1"/>
              </a:solidFill>
              <a:latin typeface="Arial" pitchFamily="34" charset="0"/>
              <a:cs typeface="Arial" pitchFamily="34" charset="0"/>
            </a:endParaRPr>
          </a:p>
          <a:p>
            <a:pPr eaLnBrk="1" hangingPunct="1">
              <a:defRPr/>
            </a:pPr>
            <a:r>
              <a:rPr lang="en-US" sz="1200" b="1" dirty="0">
                <a:solidFill>
                  <a:schemeClr val="tx1"/>
                </a:solidFill>
                <a:latin typeface="Arial" pitchFamily="34" charset="0"/>
                <a:cs typeface="Arial" pitchFamily="34" charset="0"/>
              </a:rPr>
              <a:t>Planning for a higher potential output </a:t>
            </a:r>
            <a:r>
              <a:rPr lang="en-US" sz="1200" dirty="0">
                <a:solidFill>
                  <a:schemeClr val="tx1"/>
                </a:solidFill>
                <a:latin typeface="Arial" pitchFamily="34" charset="0"/>
                <a:cs typeface="Arial" pitchFamily="34" charset="0"/>
              </a:rPr>
              <a:t>when designing the production environment is crucial in the long run for occurrences of larger orders when there is need to run all the machinery. </a:t>
            </a:r>
          </a:p>
          <a:p>
            <a:pPr eaLnBrk="1" hangingPunct="1">
              <a:defRPr/>
            </a:pPr>
            <a:r>
              <a:rPr lang="en-US" sz="1200" dirty="0">
                <a:solidFill>
                  <a:schemeClr val="tx1"/>
                </a:solidFill>
                <a:latin typeface="Arial" pitchFamily="34" charset="0"/>
                <a:cs typeface="Arial" pitchFamily="34" charset="0"/>
              </a:rPr>
              <a:t>Having all the machinery running at full capacity is not always ideal due to situations where malfunctions occur and production is halted. Having inspiring leaders who having a strong understanding in how to keep production smooth will allow greater control of all the different processes in the chain of production. Taking into account the layout of the different processes can also increase efficiency as it minimizes delay caused in the transportation stage. The use of a proper layout can reduce the overhead of machines and can reduce material handling time.</a:t>
            </a:r>
          </a:p>
          <a:p>
            <a:pPr eaLnBrk="1" hangingPunct="1">
              <a:defRPr/>
            </a:pPr>
            <a:endParaRPr lang="en-US" sz="1200" dirty="0">
              <a:solidFill>
                <a:schemeClr val="tx1"/>
              </a:solidFill>
              <a:latin typeface="Arial" pitchFamily="34" charset="0"/>
              <a:cs typeface="Arial" pitchFamily="34" charset="0"/>
            </a:endParaRPr>
          </a:p>
          <a:p>
            <a:pPr eaLnBrk="1" hangingPunct="1">
              <a:defRPr/>
            </a:pPr>
            <a:r>
              <a:rPr lang="en-US" sz="1200" b="1" dirty="0">
                <a:solidFill>
                  <a:schemeClr val="tx1"/>
                </a:solidFill>
                <a:latin typeface="Arial" pitchFamily="34" charset="0"/>
                <a:cs typeface="Arial" pitchFamily="34" charset="0"/>
              </a:rPr>
              <a:t>Establishment of standardized exchanged protocols </a:t>
            </a:r>
            <a:r>
              <a:rPr lang="en-US" sz="1200" dirty="0">
                <a:solidFill>
                  <a:schemeClr val="tx1"/>
                </a:solidFill>
                <a:latin typeface="Arial" pitchFamily="34" charset="0"/>
                <a:cs typeface="Arial" pitchFamily="34" charset="0"/>
              </a:rPr>
              <a:t>can minimize the potential for future bottlenecks to occur through minimizing down time. This increases efficiency by reducing any potential confusion between different sectors and hence reduces the possibility for delays of the arrival of raw materials.</a:t>
            </a:r>
            <a:endParaRPr lang="pt-BR" sz="12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14361197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feld 1">
            <a:extLst>
              <a:ext uri="{FF2B5EF4-FFF2-40B4-BE49-F238E27FC236}">
                <a16:creationId xmlns:a16="http://schemas.microsoft.com/office/drawing/2014/main" id="{D10755F7-DDCC-4CFE-9855-4D9ED7E1EF85}"/>
              </a:ext>
            </a:extLst>
          </p:cNvPr>
          <p:cNvSpPr txBox="1">
            <a:spLocks noChangeArrowheads="1"/>
          </p:cNvSpPr>
          <p:nvPr/>
        </p:nvSpPr>
        <p:spPr bwMode="auto">
          <a:xfrm>
            <a:off x="250825" y="1600200"/>
            <a:ext cx="64347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r>
              <a:rPr lang="en-US" altLang="de-DE" dirty="0"/>
              <a:t>Further information can be found on the </a:t>
            </a:r>
            <a:r>
              <a:rPr lang="en-US" altLang="de-DE" dirty="0">
                <a:hlinkClick r:id="rId3"/>
              </a:rPr>
              <a:t>FROMM Engineering </a:t>
            </a:r>
            <a:r>
              <a:rPr lang="en-US" altLang="de-DE" dirty="0"/>
              <a:t>website.</a:t>
            </a:r>
          </a:p>
          <a:p>
            <a:endParaRPr lang="en-US" altLang="de-DE" dirty="0"/>
          </a:p>
          <a:p>
            <a:r>
              <a:rPr lang="en-US" altLang="de-DE" dirty="0"/>
              <a:t>If you have further questions, send me an email to </a:t>
            </a:r>
            <a:r>
              <a:rPr lang="en-US" altLang="de-DE" dirty="0">
                <a:hlinkClick r:id="rId4"/>
              </a:rPr>
              <a:t>carlo.fromm@cfromm.com</a:t>
            </a:r>
            <a:endParaRPr lang="de-DE" altLang="de-DE" dirty="0"/>
          </a:p>
        </p:txBody>
      </p:sp>
      <p:sp>
        <p:nvSpPr>
          <p:cNvPr id="31747" name="Textfeld 4">
            <a:extLst>
              <a:ext uri="{FF2B5EF4-FFF2-40B4-BE49-F238E27FC236}">
                <a16:creationId xmlns:a16="http://schemas.microsoft.com/office/drawing/2014/main" id="{8088D8F0-8D5E-4BC7-86EE-61D98CE1DA08}"/>
              </a:ext>
            </a:extLst>
          </p:cNvPr>
          <p:cNvSpPr txBox="1">
            <a:spLocks noChangeArrowheads="1"/>
          </p:cNvSpPr>
          <p:nvPr/>
        </p:nvSpPr>
        <p:spPr bwMode="auto">
          <a:xfrm>
            <a:off x="395288" y="4652963"/>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endParaRPr lang="de-DE" altLang="de-DE"/>
          </a:p>
        </p:txBody>
      </p:sp>
      <p:pic>
        <p:nvPicPr>
          <p:cNvPr id="31748" name="Grafik 5">
            <a:extLst>
              <a:ext uri="{FF2B5EF4-FFF2-40B4-BE49-F238E27FC236}">
                <a16:creationId xmlns:a16="http://schemas.microsoft.com/office/drawing/2014/main" id="{F60B53FA-1661-4446-825B-274E2057F4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100" y="2970213"/>
            <a:ext cx="6800850" cy="225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Título 1">
            <a:extLst>
              <a:ext uri="{FF2B5EF4-FFF2-40B4-BE49-F238E27FC236}">
                <a16:creationId xmlns:a16="http://schemas.microsoft.com/office/drawing/2014/main" id="{1279CBA8-7062-4F4F-BE72-24BEBD476B1A}"/>
              </a:ext>
            </a:extLst>
          </p:cNvPr>
          <p:cNvSpPr>
            <a:spLocks noGrp="1"/>
          </p:cNvSpPr>
          <p:nvPr>
            <p:ph type="title"/>
          </p:nvPr>
        </p:nvSpPr>
        <p:spPr>
          <a:xfrm>
            <a:off x="142875" y="379413"/>
            <a:ext cx="8786813" cy="763587"/>
          </a:xfrm>
        </p:spPr>
        <p:txBody>
          <a:bodyPr/>
          <a:lstStyle/>
          <a:p>
            <a:pPr eaLnBrk="1" hangingPunct="1"/>
            <a:r>
              <a:rPr lang="en-US" altLang="de-DE" b="1" dirty="0">
                <a:solidFill>
                  <a:schemeClr val="tx1"/>
                </a:solidFill>
                <a:cs typeface="Arial" panose="020B0604020202020204" pitchFamily="34" charset="0"/>
              </a:rPr>
              <a:t>Thank you for your attention!</a:t>
            </a:r>
          </a:p>
        </p:txBody>
      </p:sp>
      <p:pic>
        <p:nvPicPr>
          <p:cNvPr id="31750" name="Video 1">
            <a:hlinkClick r:id="" action="ppaction://media"/>
            <a:extLst>
              <a:ext uri="{FF2B5EF4-FFF2-40B4-BE49-F238E27FC236}">
                <a16:creationId xmlns:a16="http://schemas.microsoft.com/office/drawing/2014/main" id="{C97F69FC-0D92-4C27-B9B8-B9AB39D400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51435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16160&quot;&gt;&lt;version val=&quot;17967&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3&quot;&gt;&lt;elem m_fUsage=&quot;1.89999999999999990000E+000&quot;&gt;&lt;m_ppcolschidx val=&quot;0&quot;/&gt;&lt;m_rgb r=&quot;f0&quot; g=&quot;f0&quot; b=&quot;f0&quot;/&gt;&lt;/elem&gt;&lt;elem m_fUsage=&quot;8.10000000000000050000E-001&quot;&gt;&lt;m_ppcolschidx val=&quot;0&quot;/&gt;&lt;m_rgb r=&quot;dd&quot; g=&quot;dd&quot; b=&quot;dd&quot;/&gt;&lt;/elem&gt;&lt;elem m_fUsage=&quot;7.29000000000000090000E-001&quot;&gt;&lt;m_ppcolschidx val=&quot;0&quot;/&gt;&lt;m_rgb r=&quot;ff&quot; g=&quot;e1&quot; b=&quot;81&quot;/&gt;&lt;/elem&gt;&lt;/m_vecMRU&gt;&lt;/m_mruColor&gt;&lt;m_agendatheme&gt;&lt;m_aagendaitemprops&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1&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m_aagendaitemprops&gt;&lt;m_linestyleTopBottomLine&gt;&lt;m_bVisible val=&quot;0&quot;/&gt;&lt;/m_linestyleTopBottomLine&gt;&lt;/m_agendatheme&gt;&lt;m_mapectfillschemeMRU/&gt;&lt;m_eweekdayFirstOfWeek val=&quot;2&quot;/&gt;&lt;m_eweekdayFirstOfWorkweek val=&quot;2&quot;/&gt;&lt;m_eweekdayFirstOfWeekend val=&quot;7&quot;/&gt;&lt;/CPresentation&gt;&lt;CDefaultPrec id=&quot;9&quot;&gt;&lt;m_precDefault/&gt;&lt;/CDefaultPrec&gt;&lt;CDefaultPrec id=&quot;8&quot;&gt;&lt;m_precDefault/&gt;&lt;/CDefaultPrec&gt;&lt;CDefaultPrec id=&quot;7&quot;&gt;&lt;m_precDefault&gt;&lt;m_strFormatTime&gt;%B&lt;/m_strFormatTime&gt;&lt;/m_precDefault&gt;&lt;/CDefaultPrec&gt;&lt;CDefaultPrec id=&quot;6&quot;&gt;&lt;m_precDefault/&gt;&lt;/CDefaultPrec&gt;&lt;CDefaultPrec id=&quot;5&quot;&gt;&lt;m_precDefault/&gt;&lt;/CDefaultPrec&gt;&lt;CDefaultPrec id=&quot;4&quot;&gt;&lt;m_precDefault&gt;&lt;m_strFormatTime&gt;%B %#dth&lt;/m_strFormatTime&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4105"/>
</p:tagLst>
</file>

<file path=ppt/tags/tag10.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11.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3.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5.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16.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8.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HKcpAbwqD0ys3gswSAwtc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Qi_0IzLJ_E2frlJ2UfZkR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23.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2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2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26.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2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28.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2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IYwRO2w3UkWmFUfyKJ7j2w"/>
</p:tagLst>
</file>

<file path=ppt/tags/tag30.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1.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IYwRO2w3UkWmFUfyKJ7j2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OohlVhh.c0qEQvPlYX2Pp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2xjpkka5c0C1gtZLmRr9R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QrwoOmOSZ0ysDWxdH3_wC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38.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3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zq4uX2.Z8Eq_oxSNDBjwTQ"/>
</p:tagLst>
</file>

<file path=ppt/tags/tag40.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1.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3.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4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6.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IYwRO2w3UkWmFUfyKJ7j2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ohlVhh.c0qEQvPlYX2Pp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eACTCksNXkSAzVOlgBnXh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2xjpkka5c0C1gtZLmRr9R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QrwoOmOSZ0ysDWxdH3_wC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53.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5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6.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8.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5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OohlVhh.c0qEQvPlYX2Ppg"/>
</p:tagLst>
</file>

<file path=ppt/tags/tag60.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1.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IYwRO2w3UkWmFUfyKJ7j2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OohlVhh.c0qEQvPlYX2Ppg"/>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2xjpkka5c0C1gtZLmRr9R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QrwoOmOSZ0ysDWxdH3_wCw"/>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68.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6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SptrUA0P0Uq9VQO0JCL_pw"/>
</p:tagLst>
</file>

<file path=ppt/tags/tag70.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1.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3.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7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6.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OlTV1Oo92UiCNbFEkbJKD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YCf3UprT60SfL3ppnZZOf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QrwoOmOSZ0ysDWxdH3_wCw"/>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81.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8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3.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6.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8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8.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EzvXZKZXQ0yA.giP8.5YnQ"/>
</p:tagLst>
</file>

<file path=ppt/tags/tag90.xml><?xml version="1.0" encoding="utf-8"?>
<p:tagLst xmlns:a="http://schemas.openxmlformats.org/drawingml/2006/main" xmlns:r="http://schemas.openxmlformats.org/officeDocument/2006/relationships" xmlns:p="http://schemas.openxmlformats.org/presentationml/2006/main">
  <p:tag name="TIMING" val="|23.1"/>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tJxaHzbhxEWAbbzGYMD.6Q"/>
</p:tagLst>
</file>

<file path=ppt/theme/theme1.xml><?xml version="1.0" encoding="utf-8"?>
<a:theme xmlns:a="http://schemas.openxmlformats.org/drawingml/2006/main" name="Blank">
  <a:themeElements>
    <a:clrScheme name="Nobel Biocare 2">
      <a:dk1>
        <a:sysClr val="windowText" lastClr="000000"/>
      </a:dk1>
      <a:lt1>
        <a:sysClr val="window" lastClr="FFFFFF"/>
      </a:lt1>
      <a:dk2>
        <a:srgbClr val="AC8A7B"/>
      </a:dk2>
      <a:lt2>
        <a:srgbClr val="505050"/>
      </a:lt2>
      <a:accent1>
        <a:srgbClr val="D9D9D9"/>
      </a:accent1>
      <a:accent2>
        <a:srgbClr val="C2D3DB"/>
      </a:accent2>
      <a:accent3>
        <a:srgbClr val="FFFFFF"/>
      </a:accent3>
      <a:accent4>
        <a:srgbClr val="000000"/>
      </a:accent4>
      <a:accent5>
        <a:srgbClr val="D6B89E"/>
      </a:accent5>
      <a:accent6>
        <a:srgbClr val="CC0000"/>
      </a:accent6>
      <a:hlink>
        <a:srgbClr val="D6B89E"/>
      </a:hlink>
      <a:folHlink>
        <a:srgbClr val="CC0000"/>
      </a:folHlink>
    </a:clrScheme>
    <a:fontScheme name="Capgemini">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cap="flat" cmpd="sng" algn="ctr">
          <a:solidFill>
            <a:schemeClr val="tx1"/>
          </a:solidFill>
          <a:prstDash val="solid"/>
          <a:round/>
          <a:headEnd type="none" w="med" len="med"/>
          <a:tailEnd type="none" w="med" len="med"/>
        </a:ln>
        <a:effectLst/>
      </a:spPr>
      <a:bodyPr vert="horz" wrap="square" lIns="90000" tIns="46800" rIns="90000" bIns="46800" numCol="1" rtlCol="0" anchor="ctr"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sz="1400" b="0" i="0" u="none" strike="noStrike" cap="none" normalizeH="0" baseline="0" dirty="0" err="1" smtClean="0">
            <a:ln>
              <a:noFill/>
            </a:ln>
            <a:solidFill>
              <a:schemeClr val="tx1"/>
            </a:solidFill>
            <a:effectLst/>
            <a:latin typeface="Arial" charset="0"/>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2451</Words>
  <Application>Microsoft Office PowerPoint</Application>
  <PresentationFormat>Bildschirmpräsentation (4:3)</PresentationFormat>
  <Paragraphs>174</Paragraphs>
  <Slides>9</Slides>
  <Notes>9</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9</vt:i4>
      </vt:variant>
    </vt:vector>
  </HeadingPairs>
  <TitlesOfParts>
    <vt:vector size="14" baseType="lpstr">
      <vt:lpstr>Arial</vt:lpstr>
      <vt:lpstr>Calibri</vt:lpstr>
      <vt:lpstr>Symbol</vt:lpstr>
      <vt:lpstr>Blank</vt:lpstr>
      <vt:lpstr>think-cell Slide</vt:lpstr>
      <vt:lpstr>MASTER LEAN – THEORY OF CONSTRAINTS (TOC) </vt:lpstr>
      <vt:lpstr>Definition</vt:lpstr>
      <vt:lpstr>Bottleneck (production)</vt:lpstr>
      <vt:lpstr>Identifying bottlenecks</vt:lpstr>
      <vt:lpstr>Consequences of bottlenecks in production</vt:lpstr>
      <vt:lpstr>Managing bottlenecks (1)</vt:lpstr>
      <vt:lpstr>Managing bottlenecks (2)</vt:lpstr>
      <vt:lpstr>Preventing bottlenecks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LEAN FROMM Engineering</dc:title>
  <dc:creator>carlo.fromm@gmail.com</dc:creator>
  <cp:lastModifiedBy>Carlo Fromm</cp:lastModifiedBy>
  <cp:revision>2625</cp:revision>
  <dcterms:created xsi:type="dcterms:W3CDTF">2008-12-08T14:29:55Z</dcterms:created>
  <dcterms:modified xsi:type="dcterms:W3CDTF">2020-01-21T07:20:44Z</dcterms:modified>
</cp:coreProperties>
</file>